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2062400" cy="36576000"/>
  <p:notesSz cx="9296400" cy="7010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33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33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33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33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33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33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33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33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338"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520" userDrawn="1">
          <p15:clr>
            <a:srgbClr val="A4A3A4"/>
          </p15:clr>
        </p15:guide>
        <p15:guide id="2" pos="132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CE8"/>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588"/>
    <p:restoredTop sz="95244" autoAdjust="0"/>
  </p:normalViewPr>
  <p:slideViewPr>
    <p:cSldViewPr>
      <p:cViewPr>
        <p:scale>
          <a:sx n="30" d="100"/>
          <a:sy n="30" d="100"/>
        </p:scale>
        <p:origin x="1232" y="-2240"/>
      </p:cViewPr>
      <p:guideLst>
        <p:guide orient="horz" pos="11520"/>
        <p:guide pos="132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1"/>
            <a:ext cx="4028334" cy="350283"/>
          </a:xfrm>
          <a:prstGeom prst="rect">
            <a:avLst/>
          </a:prstGeom>
          <a:noFill/>
          <a:ln>
            <a:noFill/>
          </a:ln>
        </p:spPr>
        <p:txBody>
          <a:bodyPr wrap="square" lIns="91114" tIns="91114" rIns="91114" bIns="91114" anchor="t" anchorCtr="0"/>
          <a:lstStyle>
            <a:lvl1pPr marL="0" marR="0" lvl="0" indent="0" algn="l" rtl="0">
              <a:lnSpc>
                <a:spcPct val="100000"/>
              </a:lnSpc>
              <a:spcBef>
                <a:spcPts val="0"/>
              </a:spcBef>
              <a:spcAft>
                <a:spcPts val="0"/>
              </a:spcAft>
              <a:buNone/>
              <a:defRPr sz="2600" b="0" i="0" u="none" strike="noStrike" cap="none">
                <a:solidFill>
                  <a:srgbClr val="000000"/>
                </a:solidFill>
                <a:latin typeface="Arial"/>
                <a:ea typeface="Arial"/>
                <a:cs typeface="Arial"/>
                <a:sym typeface="Arial"/>
              </a:defRPr>
            </a:lvl1pPr>
            <a:lvl2pPr marL="454063" marR="0" lvl="1" indent="1582" algn="l" rtl="0">
              <a:lnSpc>
                <a:spcPct val="100000"/>
              </a:lnSpc>
              <a:spcBef>
                <a:spcPts val="0"/>
              </a:spcBef>
              <a:spcAft>
                <a:spcPts val="0"/>
              </a:spcAft>
              <a:buNone/>
              <a:defRPr sz="2600" b="0" i="0" u="none" strike="noStrike" cap="none">
                <a:solidFill>
                  <a:srgbClr val="000000"/>
                </a:solidFill>
                <a:latin typeface="Arial"/>
                <a:ea typeface="Arial"/>
                <a:cs typeface="Arial"/>
                <a:sym typeface="Arial"/>
              </a:defRPr>
            </a:lvl2pPr>
            <a:lvl3pPr marL="909708" marR="0" lvl="2" indent="1582" algn="l" rtl="0">
              <a:lnSpc>
                <a:spcPct val="100000"/>
              </a:lnSpc>
              <a:spcBef>
                <a:spcPts val="0"/>
              </a:spcBef>
              <a:spcAft>
                <a:spcPts val="0"/>
              </a:spcAft>
              <a:buNone/>
              <a:defRPr sz="2600" b="0" i="0" u="none" strike="noStrike" cap="none">
                <a:solidFill>
                  <a:srgbClr val="000000"/>
                </a:solidFill>
                <a:latin typeface="Arial"/>
                <a:ea typeface="Arial"/>
                <a:cs typeface="Arial"/>
                <a:sym typeface="Arial"/>
              </a:defRPr>
            </a:lvl3pPr>
            <a:lvl4pPr marL="1365354" marR="0" lvl="3" indent="1582" algn="l" rtl="0">
              <a:lnSpc>
                <a:spcPct val="100000"/>
              </a:lnSpc>
              <a:spcBef>
                <a:spcPts val="0"/>
              </a:spcBef>
              <a:spcAft>
                <a:spcPts val="0"/>
              </a:spcAft>
              <a:buNone/>
              <a:defRPr sz="2600" b="0" i="0" u="none" strike="noStrike" cap="none">
                <a:solidFill>
                  <a:srgbClr val="000000"/>
                </a:solidFill>
                <a:latin typeface="Arial"/>
                <a:ea typeface="Arial"/>
                <a:cs typeface="Arial"/>
                <a:sym typeface="Arial"/>
              </a:defRPr>
            </a:lvl4pPr>
            <a:lvl5pPr marL="1820998" marR="0" lvl="4" indent="1583" algn="l" rtl="0">
              <a:lnSpc>
                <a:spcPct val="100000"/>
              </a:lnSpc>
              <a:spcBef>
                <a:spcPts val="0"/>
              </a:spcBef>
              <a:spcAft>
                <a:spcPts val="0"/>
              </a:spcAft>
              <a:buNone/>
              <a:defRPr sz="2600" b="0" i="0" u="none" strike="noStrike" cap="none">
                <a:solidFill>
                  <a:srgbClr val="000000"/>
                </a:solidFill>
                <a:latin typeface="Arial"/>
                <a:ea typeface="Arial"/>
                <a:cs typeface="Arial"/>
                <a:sym typeface="Arial"/>
              </a:defRPr>
            </a:lvl5pPr>
            <a:lvl6pPr marL="2276645" marR="0" lvl="5" indent="1583" algn="l" rtl="0">
              <a:lnSpc>
                <a:spcPct val="100000"/>
              </a:lnSpc>
              <a:spcBef>
                <a:spcPts val="0"/>
              </a:spcBef>
              <a:spcAft>
                <a:spcPts val="0"/>
              </a:spcAft>
              <a:buNone/>
              <a:defRPr sz="2600" b="0" i="0" u="none" strike="noStrike" cap="none">
                <a:solidFill>
                  <a:srgbClr val="000000"/>
                </a:solidFill>
                <a:latin typeface="Arial"/>
                <a:ea typeface="Arial"/>
                <a:cs typeface="Arial"/>
                <a:sym typeface="Arial"/>
              </a:defRPr>
            </a:lvl6pPr>
            <a:lvl7pPr marL="3187936" marR="0" lvl="6" indent="1583" algn="l" rtl="0">
              <a:lnSpc>
                <a:spcPct val="100000"/>
              </a:lnSpc>
              <a:spcBef>
                <a:spcPts val="0"/>
              </a:spcBef>
              <a:spcAft>
                <a:spcPts val="0"/>
              </a:spcAft>
              <a:buNone/>
              <a:defRPr sz="2600" b="0" i="0" u="none" strike="noStrike" cap="none">
                <a:solidFill>
                  <a:srgbClr val="000000"/>
                </a:solidFill>
                <a:latin typeface="Arial"/>
                <a:ea typeface="Arial"/>
                <a:cs typeface="Arial"/>
                <a:sym typeface="Arial"/>
              </a:defRPr>
            </a:lvl7pPr>
            <a:lvl8pPr marL="4554873" marR="0" lvl="7" indent="1582" algn="l" rtl="0">
              <a:lnSpc>
                <a:spcPct val="100000"/>
              </a:lnSpc>
              <a:spcBef>
                <a:spcPts val="0"/>
              </a:spcBef>
              <a:spcAft>
                <a:spcPts val="0"/>
              </a:spcAft>
              <a:buNone/>
              <a:defRPr sz="2600" b="0" i="0" u="none" strike="noStrike" cap="none">
                <a:solidFill>
                  <a:srgbClr val="000000"/>
                </a:solidFill>
                <a:latin typeface="Arial"/>
                <a:ea typeface="Arial"/>
                <a:cs typeface="Arial"/>
                <a:sym typeface="Arial"/>
              </a:defRPr>
            </a:lvl8pPr>
            <a:lvl9pPr marL="6377455" marR="0" lvl="8" indent="1582" algn="l" rtl="0">
              <a:lnSpc>
                <a:spcPct val="100000"/>
              </a:lnSpc>
              <a:spcBef>
                <a:spcPts val="0"/>
              </a:spcBef>
              <a:spcAft>
                <a:spcPts val="0"/>
              </a:spcAft>
              <a:buNone/>
              <a:defRPr sz="26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5266481" y="1"/>
            <a:ext cx="4028334" cy="350283"/>
          </a:xfrm>
          <a:prstGeom prst="rect">
            <a:avLst/>
          </a:prstGeom>
          <a:noFill/>
          <a:ln>
            <a:noFill/>
          </a:ln>
        </p:spPr>
        <p:txBody>
          <a:bodyPr wrap="square" lIns="91114" tIns="91114" rIns="91114" bIns="91114" anchor="t" anchorCtr="0"/>
          <a:lstStyle>
            <a:lvl1pPr marL="0" marR="0" lvl="0" indent="0" algn="l" rtl="0">
              <a:lnSpc>
                <a:spcPct val="100000"/>
              </a:lnSpc>
              <a:spcBef>
                <a:spcPts val="0"/>
              </a:spcBef>
              <a:spcAft>
                <a:spcPts val="0"/>
              </a:spcAft>
              <a:buNone/>
              <a:defRPr sz="2600" b="0" i="0" u="none" strike="noStrike" cap="none">
                <a:solidFill>
                  <a:srgbClr val="000000"/>
                </a:solidFill>
                <a:latin typeface="Arial"/>
                <a:ea typeface="Arial"/>
                <a:cs typeface="Arial"/>
                <a:sym typeface="Arial"/>
              </a:defRPr>
            </a:lvl1pPr>
            <a:lvl2pPr marL="454063" marR="0" lvl="1" indent="1582" algn="l" rtl="0">
              <a:lnSpc>
                <a:spcPct val="100000"/>
              </a:lnSpc>
              <a:spcBef>
                <a:spcPts val="0"/>
              </a:spcBef>
              <a:spcAft>
                <a:spcPts val="0"/>
              </a:spcAft>
              <a:buNone/>
              <a:defRPr sz="2600" b="0" i="0" u="none" strike="noStrike" cap="none">
                <a:solidFill>
                  <a:srgbClr val="000000"/>
                </a:solidFill>
                <a:latin typeface="Arial"/>
                <a:ea typeface="Arial"/>
                <a:cs typeface="Arial"/>
                <a:sym typeface="Arial"/>
              </a:defRPr>
            </a:lvl2pPr>
            <a:lvl3pPr marL="909708" marR="0" lvl="2" indent="1582" algn="l" rtl="0">
              <a:lnSpc>
                <a:spcPct val="100000"/>
              </a:lnSpc>
              <a:spcBef>
                <a:spcPts val="0"/>
              </a:spcBef>
              <a:spcAft>
                <a:spcPts val="0"/>
              </a:spcAft>
              <a:buNone/>
              <a:defRPr sz="2600" b="0" i="0" u="none" strike="noStrike" cap="none">
                <a:solidFill>
                  <a:srgbClr val="000000"/>
                </a:solidFill>
                <a:latin typeface="Arial"/>
                <a:ea typeface="Arial"/>
                <a:cs typeface="Arial"/>
                <a:sym typeface="Arial"/>
              </a:defRPr>
            </a:lvl3pPr>
            <a:lvl4pPr marL="1365354" marR="0" lvl="3" indent="1582" algn="l" rtl="0">
              <a:lnSpc>
                <a:spcPct val="100000"/>
              </a:lnSpc>
              <a:spcBef>
                <a:spcPts val="0"/>
              </a:spcBef>
              <a:spcAft>
                <a:spcPts val="0"/>
              </a:spcAft>
              <a:buNone/>
              <a:defRPr sz="2600" b="0" i="0" u="none" strike="noStrike" cap="none">
                <a:solidFill>
                  <a:srgbClr val="000000"/>
                </a:solidFill>
                <a:latin typeface="Arial"/>
                <a:ea typeface="Arial"/>
                <a:cs typeface="Arial"/>
                <a:sym typeface="Arial"/>
              </a:defRPr>
            </a:lvl4pPr>
            <a:lvl5pPr marL="1820998" marR="0" lvl="4" indent="1583" algn="l" rtl="0">
              <a:lnSpc>
                <a:spcPct val="100000"/>
              </a:lnSpc>
              <a:spcBef>
                <a:spcPts val="0"/>
              </a:spcBef>
              <a:spcAft>
                <a:spcPts val="0"/>
              </a:spcAft>
              <a:buNone/>
              <a:defRPr sz="2600" b="0" i="0" u="none" strike="noStrike" cap="none">
                <a:solidFill>
                  <a:srgbClr val="000000"/>
                </a:solidFill>
                <a:latin typeface="Arial"/>
                <a:ea typeface="Arial"/>
                <a:cs typeface="Arial"/>
                <a:sym typeface="Arial"/>
              </a:defRPr>
            </a:lvl5pPr>
            <a:lvl6pPr marL="2276645" marR="0" lvl="5" indent="1583" algn="l" rtl="0">
              <a:lnSpc>
                <a:spcPct val="100000"/>
              </a:lnSpc>
              <a:spcBef>
                <a:spcPts val="0"/>
              </a:spcBef>
              <a:spcAft>
                <a:spcPts val="0"/>
              </a:spcAft>
              <a:buNone/>
              <a:defRPr sz="2600" b="0" i="0" u="none" strike="noStrike" cap="none">
                <a:solidFill>
                  <a:srgbClr val="000000"/>
                </a:solidFill>
                <a:latin typeface="Arial"/>
                <a:ea typeface="Arial"/>
                <a:cs typeface="Arial"/>
                <a:sym typeface="Arial"/>
              </a:defRPr>
            </a:lvl6pPr>
            <a:lvl7pPr marL="3187936" marR="0" lvl="6" indent="1583" algn="l" rtl="0">
              <a:lnSpc>
                <a:spcPct val="100000"/>
              </a:lnSpc>
              <a:spcBef>
                <a:spcPts val="0"/>
              </a:spcBef>
              <a:spcAft>
                <a:spcPts val="0"/>
              </a:spcAft>
              <a:buNone/>
              <a:defRPr sz="2600" b="0" i="0" u="none" strike="noStrike" cap="none">
                <a:solidFill>
                  <a:srgbClr val="000000"/>
                </a:solidFill>
                <a:latin typeface="Arial"/>
                <a:ea typeface="Arial"/>
                <a:cs typeface="Arial"/>
                <a:sym typeface="Arial"/>
              </a:defRPr>
            </a:lvl7pPr>
            <a:lvl8pPr marL="4554873" marR="0" lvl="7" indent="1582" algn="l" rtl="0">
              <a:lnSpc>
                <a:spcPct val="100000"/>
              </a:lnSpc>
              <a:spcBef>
                <a:spcPts val="0"/>
              </a:spcBef>
              <a:spcAft>
                <a:spcPts val="0"/>
              </a:spcAft>
              <a:buNone/>
              <a:defRPr sz="2600" b="0" i="0" u="none" strike="noStrike" cap="none">
                <a:solidFill>
                  <a:srgbClr val="000000"/>
                </a:solidFill>
                <a:latin typeface="Arial"/>
                <a:ea typeface="Arial"/>
                <a:cs typeface="Arial"/>
                <a:sym typeface="Arial"/>
              </a:defRPr>
            </a:lvl8pPr>
            <a:lvl9pPr marL="6377455" marR="0" lvl="8" indent="1582" algn="l" rtl="0">
              <a:lnSpc>
                <a:spcPct val="100000"/>
              </a:lnSpc>
              <a:spcBef>
                <a:spcPts val="0"/>
              </a:spcBef>
              <a:spcAft>
                <a:spcPts val="0"/>
              </a:spcAft>
              <a:buNone/>
              <a:defRPr sz="26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3138488" y="525463"/>
            <a:ext cx="30226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6" name="Shape 6"/>
          <p:cNvSpPr txBox="1">
            <a:spLocks noGrp="1"/>
          </p:cNvSpPr>
          <p:nvPr>
            <p:ph type="body" idx="1"/>
          </p:nvPr>
        </p:nvSpPr>
        <p:spPr>
          <a:xfrm>
            <a:off x="930591" y="3329270"/>
            <a:ext cx="7435218" cy="3155704"/>
          </a:xfrm>
          <a:prstGeom prst="rect">
            <a:avLst/>
          </a:prstGeom>
          <a:noFill/>
          <a:ln>
            <a:noFill/>
          </a:ln>
        </p:spPr>
        <p:txBody>
          <a:bodyPr wrap="square" lIns="91114" tIns="91114" rIns="91114" bIns="91114" anchor="t" anchorCtr="0"/>
          <a:lstStyle>
            <a:lvl1pPr marL="0" marR="0" lvl="0" indent="0" algn="l" rtl="0">
              <a:spcBef>
                <a:spcPts val="0"/>
              </a:spcBef>
              <a:buChar char="●"/>
              <a:defRPr sz="1800" b="0" i="0" u="none" strike="noStrike" cap="none"/>
            </a:lvl1pPr>
            <a:lvl2pPr marL="0" marR="0" lvl="1" indent="0" algn="l" rtl="0">
              <a:spcBef>
                <a:spcPts val="0"/>
              </a:spcBef>
              <a:buChar char="○"/>
              <a:defRPr sz="1800" b="0" i="0" u="none" strike="noStrike" cap="none"/>
            </a:lvl2pPr>
            <a:lvl3pPr marL="0" marR="0" lvl="2" indent="0" algn="l" rtl="0">
              <a:spcBef>
                <a:spcPts val="0"/>
              </a:spcBef>
              <a:buChar char="■"/>
              <a:defRPr sz="1800" b="0" i="0" u="none" strike="noStrike" cap="none"/>
            </a:lvl3pPr>
            <a:lvl4pPr marL="0" marR="0" lvl="3" indent="0" algn="l" rtl="0">
              <a:spcBef>
                <a:spcPts val="0"/>
              </a:spcBef>
              <a:buChar char="●"/>
              <a:defRPr sz="1800" b="0" i="0" u="none" strike="noStrike" cap="none"/>
            </a:lvl4pPr>
            <a:lvl5pPr marL="0" marR="0" lvl="4" indent="0" algn="l" rtl="0">
              <a:spcBef>
                <a:spcPts val="0"/>
              </a:spcBef>
              <a:buChar char="○"/>
              <a:defRPr sz="1800" b="0" i="0" u="none" strike="noStrike" cap="none"/>
            </a:lvl5pPr>
            <a:lvl6pPr marL="0" marR="0" lvl="5" indent="0" algn="l" rtl="0">
              <a:spcBef>
                <a:spcPts val="0"/>
              </a:spcBef>
              <a:buChar char="■"/>
              <a:defRPr sz="1800" b="0" i="0" u="none" strike="noStrike" cap="none"/>
            </a:lvl6pPr>
            <a:lvl7pPr marL="0" marR="0" lvl="6" indent="0" algn="l" rtl="0">
              <a:spcBef>
                <a:spcPts val="0"/>
              </a:spcBef>
              <a:buChar char="●"/>
              <a:defRPr sz="1800" b="0" i="0" u="none" strike="noStrike" cap="none"/>
            </a:lvl7pPr>
            <a:lvl8pPr marL="0" marR="0" lvl="7" indent="0" algn="l" rtl="0">
              <a:spcBef>
                <a:spcPts val="0"/>
              </a:spcBef>
              <a:buChar char="○"/>
              <a:defRPr sz="1800" b="0" i="0" u="none" strike="noStrike" cap="none"/>
            </a:lvl8pPr>
            <a:lvl9pPr marL="0" marR="0" lvl="8" indent="0" algn="l" rtl="0">
              <a:spcBef>
                <a:spcPts val="0"/>
              </a:spcBef>
              <a:buChar char="■"/>
              <a:defRPr sz="1800" b="0" i="0" u="none" strike="noStrike" cap="none"/>
            </a:lvl9pPr>
          </a:lstStyle>
          <a:p>
            <a:endParaRPr/>
          </a:p>
        </p:txBody>
      </p:sp>
      <p:sp>
        <p:nvSpPr>
          <p:cNvPr id="7" name="Shape 7"/>
          <p:cNvSpPr txBox="1">
            <a:spLocks noGrp="1"/>
          </p:cNvSpPr>
          <p:nvPr>
            <p:ph type="ftr" idx="11"/>
          </p:nvPr>
        </p:nvSpPr>
        <p:spPr>
          <a:xfrm>
            <a:off x="0" y="6658539"/>
            <a:ext cx="4028334" cy="350283"/>
          </a:xfrm>
          <a:prstGeom prst="rect">
            <a:avLst/>
          </a:prstGeom>
          <a:noFill/>
          <a:ln>
            <a:noFill/>
          </a:ln>
        </p:spPr>
        <p:txBody>
          <a:bodyPr wrap="square" lIns="91114" tIns="91114" rIns="91114" bIns="91114" anchor="b" anchorCtr="0"/>
          <a:lstStyle>
            <a:lvl1pPr marL="0" marR="0" lvl="0" indent="0" algn="l" rtl="0">
              <a:lnSpc>
                <a:spcPct val="100000"/>
              </a:lnSpc>
              <a:spcBef>
                <a:spcPts val="0"/>
              </a:spcBef>
              <a:spcAft>
                <a:spcPts val="0"/>
              </a:spcAft>
              <a:buNone/>
              <a:defRPr sz="2600" b="0" i="0" u="none" strike="noStrike" cap="none">
                <a:solidFill>
                  <a:srgbClr val="000000"/>
                </a:solidFill>
                <a:latin typeface="Arial"/>
                <a:ea typeface="Arial"/>
                <a:cs typeface="Arial"/>
                <a:sym typeface="Arial"/>
              </a:defRPr>
            </a:lvl1pPr>
            <a:lvl2pPr marL="454063" marR="0" lvl="1" indent="1582" algn="l" rtl="0">
              <a:lnSpc>
                <a:spcPct val="100000"/>
              </a:lnSpc>
              <a:spcBef>
                <a:spcPts val="0"/>
              </a:spcBef>
              <a:spcAft>
                <a:spcPts val="0"/>
              </a:spcAft>
              <a:buNone/>
              <a:defRPr sz="2600" b="0" i="0" u="none" strike="noStrike" cap="none">
                <a:solidFill>
                  <a:srgbClr val="000000"/>
                </a:solidFill>
                <a:latin typeface="Arial"/>
                <a:ea typeface="Arial"/>
                <a:cs typeface="Arial"/>
                <a:sym typeface="Arial"/>
              </a:defRPr>
            </a:lvl2pPr>
            <a:lvl3pPr marL="909708" marR="0" lvl="2" indent="1582" algn="l" rtl="0">
              <a:lnSpc>
                <a:spcPct val="100000"/>
              </a:lnSpc>
              <a:spcBef>
                <a:spcPts val="0"/>
              </a:spcBef>
              <a:spcAft>
                <a:spcPts val="0"/>
              </a:spcAft>
              <a:buNone/>
              <a:defRPr sz="2600" b="0" i="0" u="none" strike="noStrike" cap="none">
                <a:solidFill>
                  <a:srgbClr val="000000"/>
                </a:solidFill>
                <a:latin typeface="Arial"/>
                <a:ea typeface="Arial"/>
                <a:cs typeface="Arial"/>
                <a:sym typeface="Arial"/>
              </a:defRPr>
            </a:lvl3pPr>
            <a:lvl4pPr marL="1365354" marR="0" lvl="3" indent="1582" algn="l" rtl="0">
              <a:lnSpc>
                <a:spcPct val="100000"/>
              </a:lnSpc>
              <a:spcBef>
                <a:spcPts val="0"/>
              </a:spcBef>
              <a:spcAft>
                <a:spcPts val="0"/>
              </a:spcAft>
              <a:buNone/>
              <a:defRPr sz="2600" b="0" i="0" u="none" strike="noStrike" cap="none">
                <a:solidFill>
                  <a:srgbClr val="000000"/>
                </a:solidFill>
                <a:latin typeface="Arial"/>
                <a:ea typeface="Arial"/>
                <a:cs typeface="Arial"/>
                <a:sym typeface="Arial"/>
              </a:defRPr>
            </a:lvl4pPr>
            <a:lvl5pPr marL="1820998" marR="0" lvl="4" indent="1583" algn="l" rtl="0">
              <a:lnSpc>
                <a:spcPct val="100000"/>
              </a:lnSpc>
              <a:spcBef>
                <a:spcPts val="0"/>
              </a:spcBef>
              <a:spcAft>
                <a:spcPts val="0"/>
              </a:spcAft>
              <a:buNone/>
              <a:defRPr sz="2600" b="0" i="0" u="none" strike="noStrike" cap="none">
                <a:solidFill>
                  <a:srgbClr val="000000"/>
                </a:solidFill>
                <a:latin typeface="Arial"/>
                <a:ea typeface="Arial"/>
                <a:cs typeface="Arial"/>
                <a:sym typeface="Arial"/>
              </a:defRPr>
            </a:lvl5pPr>
            <a:lvl6pPr marL="2276645" marR="0" lvl="5" indent="1583" algn="l" rtl="0">
              <a:lnSpc>
                <a:spcPct val="100000"/>
              </a:lnSpc>
              <a:spcBef>
                <a:spcPts val="0"/>
              </a:spcBef>
              <a:spcAft>
                <a:spcPts val="0"/>
              </a:spcAft>
              <a:buNone/>
              <a:defRPr sz="2600" b="0" i="0" u="none" strike="noStrike" cap="none">
                <a:solidFill>
                  <a:srgbClr val="000000"/>
                </a:solidFill>
                <a:latin typeface="Arial"/>
                <a:ea typeface="Arial"/>
                <a:cs typeface="Arial"/>
                <a:sym typeface="Arial"/>
              </a:defRPr>
            </a:lvl6pPr>
            <a:lvl7pPr marL="3187936" marR="0" lvl="6" indent="1583" algn="l" rtl="0">
              <a:lnSpc>
                <a:spcPct val="100000"/>
              </a:lnSpc>
              <a:spcBef>
                <a:spcPts val="0"/>
              </a:spcBef>
              <a:spcAft>
                <a:spcPts val="0"/>
              </a:spcAft>
              <a:buNone/>
              <a:defRPr sz="2600" b="0" i="0" u="none" strike="noStrike" cap="none">
                <a:solidFill>
                  <a:srgbClr val="000000"/>
                </a:solidFill>
                <a:latin typeface="Arial"/>
                <a:ea typeface="Arial"/>
                <a:cs typeface="Arial"/>
                <a:sym typeface="Arial"/>
              </a:defRPr>
            </a:lvl7pPr>
            <a:lvl8pPr marL="4554873" marR="0" lvl="7" indent="1582" algn="l" rtl="0">
              <a:lnSpc>
                <a:spcPct val="100000"/>
              </a:lnSpc>
              <a:spcBef>
                <a:spcPts val="0"/>
              </a:spcBef>
              <a:spcAft>
                <a:spcPts val="0"/>
              </a:spcAft>
              <a:buNone/>
              <a:defRPr sz="2600" b="0" i="0" u="none" strike="noStrike" cap="none">
                <a:solidFill>
                  <a:srgbClr val="000000"/>
                </a:solidFill>
                <a:latin typeface="Arial"/>
                <a:ea typeface="Arial"/>
                <a:cs typeface="Arial"/>
                <a:sym typeface="Arial"/>
              </a:defRPr>
            </a:lvl8pPr>
            <a:lvl9pPr marL="6377455" marR="0" lvl="8" indent="1582" algn="l" rtl="0">
              <a:lnSpc>
                <a:spcPct val="100000"/>
              </a:lnSpc>
              <a:spcBef>
                <a:spcPts val="0"/>
              </a:spcBef>
              <a:spcAft>
                <a:spcPts val="0"/>
              </a:spcAft>
              <a:buNone/>
              <a:defRPr sz="26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5266481" y="6658539"/>
            <a:ext cx="4028334" cy="350283"/>
          </a:xfrm>
          <a:prstGeom prst="rect">
            <a:avLst/>
          </a:prstGeom>
          <a:noFill/>
          <a:ln>
            <a:noFill/>
          </a:ln>
        </p:spPr>
        <p:txBody>
          <a:bodyPr wrap="square" lIns="93182" tIns="46591" rIns="93182" bIns="46591" anchor="b" anchorCtr="0">
            <a:noAutofit/>
          </a:bodyPr>
          <a:lstStyle/>
          <a:p>
            <a:pPr algn="r">
              <a:buClr>
                <a:srgbClr val="000000"/>
              </a:buClr>
              <a:buSzPct val="25000"/>
            </a:pPr>
            <a:fld id="{00000000-1234-1234-1234-123412341234}" type="slidenum">
              <a:rPr lang="en-US" sz="1200" smtClean="0"/>
              <a:pPr algn="r">
                <a:buClr>
                  <a:srgbClr val="000000"/>
                </a:buClr>
                <a:buSzPct val="25000"/>
              </a:pPr>
              <a:t>‹#›</a:t>
            </a:fld>
            <a:endParaRPr lang="en-US" sz="1200"/>
          </a:p>
        </p:txBody>
      </p:sp>
    </p:spTree>
    <p:extLst>
      <p:ext uri="{BB962C8B-B14F-4D97-AF65-F5344CB8AC3E}">
        <p14:creationId xmlns:p14="http://schemas.microsoft.com/office/powerpoint/2010/main" val="86778491"/>
      </p:ext>
    </p:extLst>
  </p:cSld>
  <p:clrMap bg1="lt1" tx1="dk1" bg2="dk2" tx2="lt2" accent1="accent1" accent2="accent2" accent3="accent3" accent4="accent4" accent5="accent5" accent6="accent6" hlink="hlink" folHlink="folHlink"/>
  <p:notesStyle>
    <a:lvl1pPr marL="0" algn="l" defTabSz="873648" rtl="0" eaLnBrk="1" latinLnBrk="0" hangingPunct="1">
      <a:defRPr sz="1147" kern="1200">
        <a:solidFill>
          <a:schemeClr val="tx1"/>
        </a:solidFill>
        <a:latin typeface="+mn-lt"/>
        <a:ea typeface="+mn-ea"/>
        <a:cs typeface="+mn-cs"/>
      </a:defRPr>
    </a:lvl1pPr>
    <a:lvl2pPr marL="436825" algn="l" defTabSz="873648" rtl="0" eaLnBrk="1" latinLnBrk="0" hangingPunct="1">
      <a:defRPr sz="1147" kern="1200">
        <a:solidFill>
          <a:schemeClr val="tx1"/>
        </a:solidFill>
        <a:latin typeface="+mn-lt"/>
        <a:ea typeface="+mn-ea"/>
        <a:cs typeface="+mn-cs"/>
      </a:defRPr>
    </a:lvl2pPr>
    <a:lvl3pPr marL="873648" algn="l" defTabSz="873648" rtl="0" eaLnBrk="1" latinLnBrk="0" hangingPunct="1">
      <a:defRPr sz="1147" kern="1200">
        <a:solidFill>
          <a:schemeClr val="tx1"/>
        </a:solidFill>
        <a:latin typeface="+mn-lt"/>
        <a:ea typeface="+mn-ea"/>
        <a:cs typeface="+mn-cs"/>
      </a:defRPr>
    </a:lvl3pPr>
    <a:lvl4pPr marL="1310473" algn="l" defTabSz="873648" rtl="0" eaLnBrk="1" latinLnBrk="0" hangingPunct="1">
      <a:defRPr sz="1147" kern="1200">
        <a:solidFill>
          <a:schemeClr val="tx1"/>
        </a:solidFill>
        <a:latin typeface="+mn-lt"/>
        <a:ea typeface="+mn-ea"/>
        <a:cs typeface="+mn-cs"/>
      </a:defRPr>
    </a:lvl4pPr>
    <a:lvl5pPr marL="1747297" algn="l" defTabSz="873648" rtl="0" eaLnBrk="1" latinLnBrk="0" hangingPunct="1">
      <a:defRPr sz="1147" kern="1200">
        <a:solidFill>
          <a:schemeClr val="tx1"/>
        </a:solidFill>
        <a:latin typeface="+mn-lt"/>
        <a:ea typeface="+mn-ea"/>
        <a:cs typeface="+mn-cs"/>
      </a:defRPr>
    </a:lvl5pPr>
    <a:lvl6pPr marL="2184122" algn="l" defTabSz="873648" rtl="0" eaLnBrk="1" latinLnBrk="0" hangingPunct="1">
      <a:defRPr sz="1147" kern="1200">
        <a:solidFill>
          <a:schemeClr val="tx1"/>
        </a:solidFill>
        <a:latin typeface="+mn-lt"/>
        <a:ea typeface="+mn-ea"/>
        <a:cs typeface="+mn-cs"/>
      </a:defRPr>
    </a:lvl6pPr>
    <a:lvl7pPr marL="2620946" algn="l" defTabSz="873648" rtl="0" eaLnBrk="1" latinLnBrk="0" hangingPunct="1">
      <a:defRPr sz="1147" kern="1200">
        <a:solidFill>
          <a:schemeClr val="tx1"/>
        </a:solidFill>
        <a:latin typeface="+mn-lt"/>
        <a:ea typeface="+mn-ea"/>
        <a:cs typeface="+mn-cs"/>
      </a:defRPr>
    </a:lvl7pPr>
    <a:lvl8pPr marL="3057770" algn="l" defTabSz="873648" rtl="0" eaLnBrk="1" latinLnBrk="0" hangingPunct="1">
      <a:defRPr sz="1147" kern="1200">
        <a:solidFill>
          <a:schemeClr val="tx1"/>
        </a:solidFill>
        <a:latin typeface="+mn-lt"/>
        <a:ea typeface="+mn-ea"/>
        <a:cs typeface="+mn-cs"/>
      </a:defRPr>
    </a:lvl8pPr>
    <a:lvl9pPr marL="3494595" algn="l" defTabSz="873648" rtl="0" eaLnBrk="1" latinLnBrk="0" hangingPunct="1">
      <a:defRPr sz="114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p:nvPr/>
        </p:nvSpPr>
        <p:spPr>
          <a:xfrm>
            <a:off x="5266481" y="6658539"/>
            <a:ext cx="4028334" cy="350283"/>
          </a:xfrm>
          <a:prstGeom prst="rect">
            <a:avLst/>
          </a:prstGeom>
          <a:noFill/>
          <a:ln>
            <a:noFill/>
          </a:ln>
        </p:spPr>
        <p:txBody>
          <a:bodyPr wrap="square" lIns="93182" tIns="46591" rIns="93182" bIns="46591" anchor="b" anchorCtr="0">
            <a:noAutofit/>
          </a:bodyPr>
          <a:lstStyle/>
          <a:p>
            <a:pPr algn="r">
              <a:buClr>
                <a:srgbClr val="000000"/>
              </a:buClr>
              <a:buSzPct val="25000"/>
            </a:pPr>
            <a:fld id="{00000000-1234-1234-1234-123412341234}" type="slidenum">
              <a:rPr lang="en-US" sz="1200"/>
              <a:pPr algn="r">
                <a:buClr>
                  <a:srgbClr val="000000"/>
                </a:buClr>
                <a:buSzPct val="25000"/>
              </a:pPr>
              <a:t>1</a:t>
            </a:fld>
            <a:endParaRPr lang="en-US" sz="1200"/>
          </a:p>
        </p:txBody>
      </p:sp>
      <p:sp>
        <p:nvSpPr>
          <p:cNvPr id="86" name="Shape 86"/>
          <p:cNvSpPr>
            <a:spLocks noGrp="1" noRot="1" noChangeAspect="1"/>
          </p:cNvSpPr>
          <p:nvPr>
            <p:ph type="sldImg" idx="2"/>
          </p:nvPr>
        </p:nvSpPr>
        <p:spPr>
          <a:xfrm>
            <a:off x="3138488" y="525463"/>
            <a:ext cx="3022600" cy="26289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7" name="Shape 87"/>
          <p:cNvSpPr txBox="1">
            <a:spLocks noGrp="1"/>
          </p:cNvSpPr>
          <p:nvPr>
            <p:ph type="body" idx="1"/>
          </p:nvPr>
        </p:nvSpPr>
        <p:spPr>
          <a:xfrm>
            <a:off x="930591" y="3329270"/>
            <a:ext cx="7435218" cy="3155704"/>
          </a:xfrm>
          <a:prstGeom prst="rect">
            <a:avLst/>
          </a:prstGeom>
          <a:noFill/>
          <a:ln>
            <a:noFill/>
          </a:ln>
        </p:spPr>
        <p:txBody>
          <a:bodyPr wrap="square" lIns="93182" tIns="46591" rIns="93182" bIns="46591" anchor="t" anchorCtr="0">
            <a:noAutofit/>
          </a:bodyPr>
          <a:lstStyle/>
          <a:p>
            <a:pPr>
              <a:buSzPct val="25000"/>
              <a:buNone/>
            </a:pPr>
            <a:r>
              <a:rPr lang="en-US" dirty="0">
                <a:solidFill>
                  <a:srgbClr val="FF0000"/>
                </a:solidFill>
              </a:rPr>
              <a:t>-adding standard deviations</a:t>
            </a:r>
          </a:p>
          <a:p>
            <a:pPr>
              <a:buSzPct val="25000"/>
              <a:buNone/>
            </a:pPr>
            <a:r>
              <a:rPr lang="en-US" dirty="0">
                <a:solidFill>
                  <a:srgbClr val="FF0000"/>
                </a:solidFill>
              </a:rPr>
              <a:t>-adding references</a:t>
            </a:r>
          </a:p>
          <a:p>
            <a:pPr>
              <a:buSzPct val="25000"/>
              <a:buNone/>
            </a:pPr>
            <a:endParaRPr lang="en-US" dirty="0"/>
          </a:p>
          <a:p>
            <a:pPr>
              <a:buSzPct val="25000"/>
              <a:buNone/>
            </a:pPr>
            <a:endParaRPr lang="en-US" dirty="0"/>
          </a:p>
          <a:p>
            <a:pPr>
              <a:buSzPct val="25000"/>
              <a:buNone/>
            </a:pPr>
            <a:endParaRPr lang="en-US" dirty="0"/>
          </a:p>
          <a:p>
            <a:pPr>
              <a:buSzPct val="25000"/>
              <a:buNone/>
            </a:pPr>
            <a:endParaRPr lang="en-US" dirty="0"/>
          </a:p>
        </p:txBody>
      </p:sp>
    </p:spTree>
    <p:extLst>
      <p:ext uri="{BB962C8B-B14F-4D97-AF65-F5344CB8AC3E}">
        <p14:creationId xmlns:p14="http://schemas.microsoft.com/office/powerpoint/2010/main" val="1638725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2102513" y="1465037"/>
            <a:ext cx="37857378" cy="6095999"/>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1524"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21524"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21524"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21524"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21524" b="0" i="0" u="none" strike="noStrike" cap="none">
                <a:solidFill>
                  <a:schemeClr val="dk1"/>
                </a:solidFill>
                <a:latin typeface="Calibri"/>
                <a:ea typeface="Calibri"/>
                <a:cs typeface="Calibri"/>
                <a:sym typeface="Calibri"/>
              </a:defRPr>
            </a:lvl5pPr>
            <a:lvl6pPr marL="435437" marR="0" lvl="5" indent="0" algn="ctr" rtl="0">
              <a:spcBef>
                <a:spcPts val="0"/>
              </a:spcBef>
              <a:spcAft>
                <a:spcPts val="0"/>
              </a:spcAft>
              <a:buNone/>
              <a:defRPr sz="21524" b="0" i="0" u="none" strike="noStrike" cap="none">
                <a:solidFill>
                  <a:schemeClr val="dk1"/>
                </a:solidFill>
                <a:latin typeface="Calibri"/>
                <a:ea typeface="Calibri"/>
                <a:cs typeface="Calibri"/>
                <a:sym typeface="Calibri"/>
              </a:defRPr>
            </a:lvl6pPr>
            <a:lvl7pPr marL="870875" marR="0" lvl="6" indent="0" algn="ctr" rtl="0">
              <a:spcBef>
                <a:spcPts val="0"/>
              </a:spcBef>
              <a:spcAft>
                <a:spcPts val="0"/>
              </a:spcAft>
              <a:buNone/>
              <a:defRPr sz="21524" b="0" i="0" u="none" strike="noStrike" cap="none">
                <a:solidFill>
                  <a:schemeClr val="dk1"/>
                </a:solidFill>
                <a:latin typeface="Calibri"/>
                <a:ea typeface="Calibri"/>
                <a:cs typeface="Calibri"/>
                <a:sym typeface="Calibri"/>
              </a:defRPr>
            </a:lvl7pPr>
            <a:lvl8pPr marL="1306312" marR="0" lvl="7" indent="0" algn="ctr" rtl="0">
              <a:spcBef>
                <a:spcPts val="0"/>
              </a:spcBef>
              <a:spcAft>
                <a:spcPts val="0"/>
              </a:spcAft>
              <a:buNone/>
              <a:defRPr sz="21524" b="0" i="0" u="none" strike="noStrike" cap="none">
                <a:solidFill>
                  <a:schemeClr val="dk1"/>
                </a:solidFill>
                <a:latin typeface="Calibri"/>
                <a:ea typeface="Calibri"/>
                <a:cs typeface="Calibri"/>
                <a:sym typeface="Calibri"/>
              </a:defRPr>
            </a:lvl8pPr>
            <a:lvl9pPr marL="1741749" marR="0" lvl="8" indent="0" algn="ctr" rtl="0">
              <a:spcBef>
                <a:spcPts val="0"/>
              </a:spcBef>
              <a:spcAft>
                <a:spcPts val="0"/>
              </a:spcAft>
              <a:buNone/>
              <a:defRPr sz="21524"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body" idx="1"/>
          </p:nvPr>
        </p:nvSpPr>
        <p:spPr>
          <a:xfrm>
            <a:off x="2102513" y="8534702"/>
            <a:ext cx="37857378" cy="24137559"/>
          </a:xfrm>
          <a:prstGeom prst="rect">
            <a:avLst/>
          </a:prstGeom>
          <a:noFill/>
          <a:ln>
            <a:noFill/>
          </a:ln>
        </p:spPr>
        <p:txBody>
          <a:bodyPr wrap="square" lIns="91425" tIns="91425" rIns="91425" bIns="91425" anchor="t" anchorCtr="0"/>
          <a:lstStyle>
            <a:lvl1pPr marL="1678248" marR="0" lvl="0" indent="-680371" algn="l" rtl="0">
              <a:spcBef>
                <a:spcPts val="3143"/>
              </a:spcBef>
              <a:spcAft>
                <a:spcPts val="0"/>
              </a:spcAft>
              <a:buClr>
                <a:schemeClr val="dk1"/>
              </a:buClr>
              <a:buSzPct val="100000"/>
              <a:buFont typeface="Arial"/>
              <a:buChar char="•"/>
              <a:defRPr sz="15715" b="0" i="0" u="none" strike="noStrike" cap="none">
                <a:solidFill>
                  <a:schemeClr val="dk1"/>
                </a:solidFill>
                <a:latin typeface="Calibri"/>
                <a:ea typeface="Calibri"/>
                <a:cs typeface="Calibri"/>
                <a:sym typeface="Calibri"/>
              </a:defRPr>
            </a:lvl1pPr>
            <a:lvl2pPr marL="3637716" marR="0" lvl="1" indent="-529177" algn="l" rtl="0">
              <a:spcBef>
                <a:spcPts val="2743"/>
              </a:spcBef>
              <a:spcAft>
                <a:spcPts val="0"/>
              </a:spcAft>
              <a:buClr>
                <a:schemeClr val="dk1"/>
              </a:buClr>
              <a:buSzPct val="100000"/>
              <a:buFont typeface="Arial"/>
              <a:buChar char="–"/>
              <a:defRPr sz="13715" b="0" i="0" u="none" strike="noStrike" cap="none">
                <a:solidFill>
                  <a:schemeClr val="dk1"/>
                </a:solidFill>
                <a:latin typeface="Calibri"/>
                <a:ea typeface="Calibri"/>
                <a:cs typeface="Calibri"/>
                <a:sym typeface="Calibri"/>
              </a:defRPr>
            </a:lvl2pPr>
            <a:lvl3pPr marL="5595672" marR="0" lvl="2" indent="-376471" algn="l" rtl="0">
              <a:spcBef>
                <a:spcPts val="2343"/>
              </a:spcBef>
              <a:spcAft>
                <a:spcPts val="0"/>
              </a:spcAft>
              <a:buClr>
                <a:schemeClr val="dk1"/>
              </a:buClr>
              <a:buSzPct val="100000"/>
              <a:buFont typeface="Arial"/>
              <a:buChar char="•"/>
              <a:defRPr sz="11715" b="0" i="0" u="none" strike="noStrike" cap="none">
                <a:solidFill>
                  <a:schemeClr val="dk1"/>
                </a:solidFill>
                <a:latin typeface="Calibri"/>
                <a:ea typeface="Calibri"/>
                <a:cs typeface="Calibri"/>
                <a:sym typeface="Calibri"/>
              </a:defRPr>
            </a:lvl3pPr>
            <a:lvl4pPr marL="7834847" marR="0" lvl="3" indent="-498939" algn="l" rtl="0">
              <a:spcBef>
                <a:spcPts val="1962"/>
              </a:spcBef>
              <a:spcAft>
                <a:spcPts val="0"/>
              </a:spcAft>
              <a:buClr>
                <a:schemeClr val="dk1"/>
              </a:buClr>
              <a:buSzPct val="100000"/>
              <a:buFont typeface="Arial"/>
              <a:buChar char="–"/>
              <a:defRPr sz="9810" b="0" i="0" u="none" strike="noStrike" cap="none">
                <a:solidFill>
                  <a:schemeClr val="dk1"/>
                </a:solidFill>
                <a:latin typeface="Calibri"/>
                <a:ea typeface="Calibri"/>
                <a:cs typeface="Calibri"/>
                <a:sym typeface="Calibri"/>
              </a:defRPr>
            </a:lvl4pPr>
            <a:lvl5pPr marL="10074023" marR="0" lvl="4" indent="-500451" algn="l" rtl="0">
              <a:spcBef>
                <a:spcPts val="1962"/>
              </a:spcBef>
              <a:spcAft>
                <a:spcPts val="0"/>
              </a:spcAft>
              <a:buClr>
                <a:schemeClr val="dk1"/>
              </a:buClr>
              <a:buSzPct val="100000"/>
              <a:buFont typeface="Arial"/>
              <a:buChar char="»"/>
              <a:defRPr sz="9810" b="0" i="0" u="none" strike="noStrike" cap="none">
                <a:solidFill>
                  <a:schemeClr val="dk1"/>
                </a:solidFill>
                <a:latin typeface="Calibri"/>
                <a:ea typeface="Calibri"/>
                <a:cs typeface="Calibri"/>
                <a:sym typeface="Calibri"/>
              </a:defRPr>
            </a:lvl5pPr>
            <a:lvl6pPr marL="12313564" marR="0" lvl="5" indent="-502327" algn="l" rtl="0">
              <a:spcBef>
                <a:spcPts val="1962"/>
              </a:spcBef>
              <a:buClr>
                <a:schemeClr val="dk1"/>
              </a:buClr>
              <a:buSzPct val="100000"/>
              <a:buFont typeface="Arial"/>
              <a:buChar char="•"/>
              <a:defRPr sz="9810" b="0" i="0" u="none" strike="noStrike" cap="none">
                <a:solidFill>
                  <a:schemeClr val="dk1"/>
                </a:solidFill>
                <a:latin typeface="Calibri"/>
                <a:ea typeface="Calibri"/>
                <a:cs typeface="Calibri"/>
                <a:sym typeface="Calibri"/>
              </a:defRPr>
            </a:lvl6pPr>
            <a:lvl7pPr marL="14552397" marR="0" lvl="6" indent="-503496" algn="l" rtl="0">
              <a:spcBef>
                <a:spcPts val="1962"/>
              </a:spcBef>
              <a:buClr>
                <a:schemeClr val="dk1"/>
              </a:buClr>
              <a:buSzPct val="100000"/>
              <a:buFont typeface="Arial"/>
              <a:buChar char="•"/>
              <a:defRPr sz="9810" b="0" i="0" u="none" strike="noStrike" cap="none">
                <a:solidFill>
                  <a:schemeClr val="dk1"/>
                </a:solidFill>
                <a:latin typeface="Calibri"/>
                <a:ea typeface="Calibri"/>
                <a:cs typeface="Calibri"/>
                <a:sym typeface="Calibri"/>
              </a:defRPr>
            </a:lvl7pPr>
            <a:lvl8pPr marL="16791225" marR="0" lvl="7" indent="-504661" algn="l" rtl="0">
              <a:spcBef>
                <a:spcPts val="1962"/>
              </a:spcBef>
              <a:buClr>
                <a:schemeClr val="dk1"/>
              </a:buClr>
              <a:buSzPct val="100000"/>
              <a:buFont typeface="Arial"/>
              <a:buChar char="•"/>
              <a:defRPr sz="9810" b="0" i="0" u="none" strike="noStrike" cap="none">
                <a:solidFill>
                  <a:schemeClr val="dk1"/>
                </a:solidFill>
                <a:latin typeface="Calibri"/>
                <a:ea typeface="Calibri"/>
                <a:cs typeface="Calibri"/>
                <a:sym typeface="Calibri"/>
              </a:defRPr>
            </a:lvl8pPr>
            <a:lvl9pPr marL="19030053" marR="0" lvl="8" indent="-505824" algn="l" rtl="0">
              <a:spcBef>
                <a:spcPts val="1962"/>
              </a:spcBef>
              <a:buClr>
                <a:schemeClr val="dk1"/>
              </a:buClr>
              <a:buSzPct val="100000"/>
              <a:buFont typeface="Arial"/>
              <a:buChar char="•"/>
              <a:defRPr sz="981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2102512" y="33899929"/>
            <a:ext cx="9815777" cy="1947332"/>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1pPr>
            <a:lvl2pPr marL="433925" marR="0" lvl="1"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2pPr>
            <a:lvl3pPr marL="869362" marR="0" lvl="2"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3pPr>
            <a:lvl4pPr marL="1304799" marR="0" lvl="3"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4pPr>
            <a:lvl5pPr marL="1740236" marR="0" lvl="4"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5pPr>
            <a:lvl6pPr marL="2175674" marR="0" lvl="5"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6pPr>
            <a:lvl7pPr marL="3046549" marR="0" lvl="6"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7pPr>
            <a:lvl8pPr marL="4352860" marR="0" lvl="7"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8pPr>
            <a:lvl9pPr marL="6094610" marR="0" lvl="8"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14370713" y="33899929"/>
            <a:ext cx="13320976" cy="1947332"/>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1pPr>
            <a:lvl2pPr marL="433925" marR="0" lvl="1"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2pPr>
            <a:lvl3pPr marL="869362" marR="0" lvl="2"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3pPr>
            <a:lvl4pPr marL="1304799" marR="0" lvl="3"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4pPr>
            <a:lvl5pPr marL="1740236" marR="0" lvl="4"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5pPr>
            <a:lvl6pPr marL="2175674" marR="0" lvl="5"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6pPr>
            <a:lvl7pPr marL="3046549" marR="0" lvl="6"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7pPr>
            <a:lvl8pPr marL="4352860" marR="0" lvl="7"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8pPr>
            <a:lvl9pPr marL="6094610" marR="0" lvl="8"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30144112" y="33899929"/>
            <a:ext cx="9815777" cy="1947332"/>
          </a:xfrm>
          <a:prstGeom prst="rect">
            <a:avLst/>
          </a:prstGeom>
          <a:noFill/>
          <a:ln>
            <a:noFill/>
          </a:ln>
        </p:spPr>
        <p:txBody>
          <a:bodyPr wrap="square" lIns="470125" tIns="235050" rIns="470125" bIns="235050" anchor="ctr" anchorCtr="0">
            <a:noAutofit/>
          </a:bodyPr>
          <a:lstStyle/>
          <a:p>
            <a:pPr algn="r">
              <a:buClr>
                <a:srgbClr val="898989"/>
              </a:buClr>
              <a:buSzPct val="25000"/>
            </a:pPr>
            <a:fld id="{00000000-1234-1234-1234-123412341234}" type="slidenum">
              <a:rPr lang="en-US" sz="5905" smtClean="0">
                <a:solidFill>
                  <a:srgbClr val="898989"/>
                </a:solidFill>
              </a:rPr>
              <a:pPr algn="r">
                <a:buClr>
                  <a:srgbClr val="898989"/>
                </a:buClr>
                <a:buSzPct val="25000"/>
              </a:pPr>
              <a:t>‹#›</a:t>
            </a:fld>
            <a:endParaRPr lang="en-US" sz="5905">
              <a:solidFill>
                <a:srgbClr val="898989"/>
              </a:solidFill>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8"/>
        <p:cNvGrpSpPr/>
        <p:nvPr/>
      </p:nvGrpSpPr>
      <p:grpSpPr>
        <a:xfrm>
          <a:off x="0" y="0"/>
          <a:ext cx="0" cy="0"/>
          <a:chOff x="0" y="0"/>
          <a:chExt cx="0" cy="0"/>
        </a:xfrm>
      </p:grpSpPr>
      <p:sp>
        <p:nvSpPr>
          <p:cNvPr id="79" name="Shape 79"/>
          <p:cNvSpPr txBox="1">
            <a:spLocks noGrp="1"/>
          </p:cNvSpPr>
          <p:nvPr>
            <p:ph type="ctrTitle"/>
          </p:nvPr>
        </p:nvSpPr>
        <p:spPr>
          <a:xfrm>
            <a:off x="3154679" y="11362274"/>
            <a:ext cx="35753038" cy="7840133"/>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1524"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21524"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21524"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21524"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21524" b="0" i="0" u="none" strike="noStrike" cap="none">
                <a:solidFill>
                  <a:schemeClr val="dk1"/>
                </a:solidFill>
                <a:latin typeface="Calibri"/>
                <a:ea typeface="Calibri"/>
                <a:cs typeface="Calibri"/>
                <a:sym typeface="Calibri"/>
              </a:defRPr>
            </a:lvl5pPr>
            <a:lvl6pPr marL="435437" marR="0" lvl="5" indent="0" algn="ctr" rtl="0">
              <a:spcBef>
                <a:spcPts val="0"/>
              </a:spcBef>
              <a:spcAft>
                <a:spcPts val="0"/>
              </a:spcAft>
              <a:buNone/>
              <a:defRPr sz="21524" b="0" i="0" u="none" strike="noStrike" cap="none">
                <a:solidFill>
                  <a:schemeClr val="dk1"/>
                </a:solidFill>
                <a:latin typeface="Calibri"/>
                <a:ea typeface="Calibri"/>
                <a:cs typeface="Calibri"/>
                <a:sym typeface="Calibri"/>
              </a:defRPr>
            </a:lvl6pPr>
            <a:lvl7pPr marL="870875" marR="0" lvl="6" indent="0" algn="ctr" rtl="0">
              <a:spcBef>
                <a:spcPts val="0"/>
              </a:spcBef>
              <a:spcAft>
                <a:spcPts val="0"/>
              </a:spcAft>
              <a:buNone/>
              <a:defRPr sz="21524" b="0" i="0" u="none" strike="noStrike" cap="none">
                <a:solidFill>
                  <a:schemeClr val="dk1"/>
                </a:solidFill>
                <a:latin typeface="Calibri"/>
                <a:ea typeface="Calibri"/>
                <a:cs typeface="Calibri"/>
                <a:sym typeface="Calibri"/>
              </a:defRPr>
            </a:lvl7pPr>
            <a:lvl8pPr marL="1306312" marR="0" lvl="7" indent="0" algn="ctr" rtl="0">
              <a:spcBef>
                <a:spcPts val="0"/>
              </a:spcBef>
              <a:spcAft>
                <a:spcPts val="0"/>
              </a:spcAft>
              <a:buNone/>
              <a:defRPr sz="21524" b="0" i="0" u="none" strike="noStrike" cap="none">
                <a:solidFill>
                  <a:schemeClr val="dk1"/>
                </a:solidFill>
                <a:latin typeface="Calibri"/>
                <a:ea typeface="Calibri"/>
                <a:cs typeface="Calibri"/>
                <a:sym typeface="Calibri"/>
              </a:defRPr>
            </a:lvl8pPr>
            <a:lvl9pPr marL="1741749" marR="0" lvl="8" indent="0" algn="ctr" rtl="0">
              <a:spcBef>
                <a:spcPts val="0"/>
              </a:spcBef>
              <a:spcAft>
                <a:spcPts val="0"/>
              </a:spcAft>
              <a:buNone/>
              <a:defRPr sz="21524"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ubTitle" idx="1"/>
          </p:nvPr>
        </p:nvSpPr>
        <p:spPr>
          <a:xfrm>
            <a:off x="6309359" y="20726402"/>
            <a:ext cx="29443678" cy="9347199"/>
          </a:xfrm>
          <a:prstGeom prst="rect">
            <a:avLst/>
          </a:prstGeom>
          <a:noFill/>
          <a:ln>
            <a:noFill/>
          </a:ln>
        </p:spPr>
        <p:txBody>
          <a:bodyPr wrap="square" lIns="91425" tIns="91425" rIns="91425" bIns="91425" anchor="t" anchorCtr="0"/>
          <a:lstStyle>
            <a:lvl1pPr marL="0" marR="0" lvl="0" indent="0" algn="ctr" rtl="0">
              <a:spcBef>
                <a:spcPts val="3143"/>
              </a:spcBef>
              <a:spcAft>
                <a:spcPts val="0"/>
              </a:spcAft>
              <a:buClr>
                <a:srgbClr val="888888"/>
              </a:buClr>
              <a:buFont typeface="Arial"/>
              <a:buNone/>
              <a:defRPr sz="15715" b="0" i="0" u="none" strike="noStrike" cap="none">
                <a:solidFill>
                  <a:srgbClr val="888888"/>
                </a:solidFill>
                <a:latin typeface="Calibri"/>
                <a:ea typeface="Calibri"/>
                <a:cs typeface="Calibri"/>
                <a:sym typeface="Calibri"/>
              </a:defRPr>
            </a:lvl1pPr>
            <a:lvl2pPr marL="2238828" marR="0" lvl="1" indent="-1164" algn="ctr" rtl="0">
              <a:spcBef>
                <a:spcPts val="2743"/>
              </a:spcBef>
              <a:spcAft>
                <a:spcPts val="0"/>
              </a:spcAft>
              <a:buClr>
                <a:srgbClr val="888888"/>
              </a:buClr>
              <a:buFont typeface="Arial"/>
              <a:buNone/>
              <a:defRPr sz="13715" b="0" i="0" u="none" strike="noStrike" cap="none">
                <a:solidFill>
                  <a:srgbClr val="888888"/>
                </a:solidFill>
                <a:latin typeface="Calibri"/>
                <a:ea typeface="Calibri"/>
                <a:cs typeface="Calibri"/>
                <a:sym typeface="Calibri"/>
              </a:defRPr>
            </a:lvl2pPr>
            <a:lvl3pPr marL="4477661" marR="0" lvl="2" indent="-2332" algn="ctr" rtl="0">
              <a:spcBef>
                <a:spcPts val="2343"/>
              </a:spcBef>
              <a:spcAft>
                <a:spcPts val="0"/>
              </a:spcAft>
              <a:buClr>
                <a:srgbClr val="888888"/>
              </a:buClr>
              <a:buFont typeface="Arial"/>
              <a:buNone/>
              <a:defRPr sz="11715" b="0" i="0" u="none" strike="noStrike" cap="none">
                <a:solidFill>
                  <a:srgbClr val="888888"/>
                </a:solidFill>
                <a:latin typeface="Calibri"/>
                <a:ea typeface="Calibri"/>
                <a:cs typeface="Calibri"/>
                <a:sym typeface="Calibri"/>
              </a:defRPr>
            </a:lvl3pPr>
            <a:lvl4pPr marL="6716489" marR="0" lvl="3" indent="-3496" algn="ctr" rtl="0">
              <a:spcBef>
                <a:spcPts val="1962"/>
              </a:spcBef>
              <a:spcAft>
                <a:spcPts val="0"/>
              </a:spcAft>
              <a:buClr>
                <a:srgbClr val="888888"/>
              </a:buClr>
              <a:buFont typeface="Arial"/>
              <a:buNone/>
              <a:defRPr sz="9810" b="0" i="0" u="none" strike="noStrike" cap="none">
                <a:solidFill>
                  <a:srgbClr val="888888"/>
                </a:solidFill>
                <a:latin typeface="Calibri"/>
                <a:ea typeface="Calibri"/>
                <a:cs typeface="Calibri"/>
                <a:sym typeface="Calibri"/>
              </a:defRPr>
            </a:lvl4pPr>
            <a:lvl5pPr marL="8955322" marR="0" lvl="4" indent="-4666" algn="ctr" rtl="0">
              <a:spcBef>
                <a:spcPts val="1962"/>
              </a:spcBef>
              <a:spcAft>
                <a:spcPts val="0"/>
              </a:spcAft>
              <a:buClr>
                <a:srgbClr val="888888"/>
              </a:buClr>
              <a:buFont typeface="Arial"/>
              <a:buNone/>
              <a:defRPr sz="9810" b="0" i="0" u="none" strike="noStrike" cap="none">
                <a:solidFill>
                  <a:srgbClr val="888888"/>
                </a:solidFill>
                <a:latin typeface="Calibri"/>
                <a:ea typeface="Calibri"/>
                <a:cs typeface="Calibri"/>
                <a:sym typeface="Calibri"/>
              </a:defRPr>
            </a:lvl5pPr>
            <a:lvl6pPr marL="11194151" marR="0" lvl="5" indent="-5831" algn="ctr" rtl="0">
              <a:spcBef>
                <a:spcPts val="1962"/>
              </a:spcBef>
              <a:buClr>
                <a:srgbClr val="888888"/>
              </a:buClr>
              <a:buFont typeface="Arial"/>
              <a:buNone/>
              <a:defRPr sz="9810" b="0" i="0" u="none" strike="noStrike" cap="none">
                <a:solidFill>
                  <a:srgbClr val="888888"/>
                </a:solidFill>
                <a:latin typeface="Calibri"/>
                <a:ea typeface="Calibri"/>
                <a:cs typeface="Calibri"/>
                <a:sym typeface="Calibri"/>
              </a:defRPr>
            </a:lvl6pPr>
            <a:lvl7pPr marL="13432983" marR="0" lvl="6" indent="-6999" algn="ctr" rtl="0">
              <a:spcBef>
                <a:spcPts val="1962"/>
              </a:spcBef>
              <a:buClr>
                <a:srgbClr val="888888"/>
              </a:buClr>
              <a:buFont typeface="Arial"/>
              <a:buNone/>
              <a:defRPr sz="9810" b="0" i="0" u="none" strike="noStrike" cap="none">
                <a:solidFill>
                  <a:srgbClr val="888888"/>
                </a:solidFill>
                <a:latin typeface="Calibri"/>
                <a:ea typeface="Calibri"/>
                <a:cs typeface="Calibri"/>
                <a:sym typeface="Calibri"/>
              </a:defRPr>
            </a:lvl7pPr>
            <a:lvl8pPr marL="15671812" marR="0" lvl="7" indent="-8165" algn="ctr" rtl="0">
              <a:spcBef>
                <a:spcPts val="1962"/>
              </a:spcBef>
              <a:buClr>
                <a:srgbClr val="888888"/>
              </a:buClr>
              <a:buFont typeface="Arial"/>
              <a:buNone/>
              <a:defRPr sz="9810" b="0" i="0" u="none" strike="noStrike" cap="none">
                <a:solidFill>
                  <a:srgbClr val="888888"/>
                </a:solidFill>
                <a:latin typeface="Calibri"/>
                <a:ea typeface="Calibri"/>
                <a:cs typeface="Calibri"/>
                <a:sym typeface="Calibri"/>
              </a:defRPr>
            </a:lvl8pPr>
            <a:lvl9pPr marL="17910640" marR="0" lvl="8" indent="-9330" algn="ctr" rtl="0">
              <a:spcBef>
                <a:spcPts val="1962"/>
              </a:spcBef>
              <a:buClr>
                <a:srgbClr val="888888"/>
              </a:buClr>
              <a:buFont typeface="Arial"/>
              <a:buNone/>
              <a:defRPr sz="9810" b="0" i="0" u="none" strike="noStrike" cap="none">
                <a:solidFill>
                  <a:srgbClr val="888888"/>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2102512" y="33899929"/>
            <a:ext cx="9815777" cy="1947332"/>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2476" b="0" i="0" u="none">
                <a:solidFill>
                  <a:schemeClr val="dk1"/>
                </a:solidFill>
                <a:latin typeface="Arial"/>
                <a:ea typeface="Arial"/>
                <a:cs typeface="Arial"/>
                <a:sym typeface="Arial"/>
              </a:defRPr>
            </a:lvl1pPr>
            <a:lvl2pPr marL="433925" marR="0" lvl="1"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2pPr>
            <a:lvl3pPr marL="869362" marR="0" lvl="2"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3pPr>
            <a:lvl4pPr marL="1304799" marR="0" lvl="3"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4pPr>
            <a:lvl5pPr marL="1740236" marR="0" lvl="4"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5pPr>
            <a:lvl6pPr marL="2175674" marR="0" lvl="5"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6pPr>
            <a:lvl7pPr marL="3046549" marR="0" lvl="6"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7pPr>
            <a:lvl8pPr marL="4352860" marR="0" lvl="7"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8pPr>
            <a:lvl9pPr marL="6094610" marR="0" lvl="8"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14370713" y="33899929"/>
            <a:ext cx="13320976" cy="1947332"/>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2476" b="0" i="0" u="none">
                <a:solidFill>
                  <a:schemeClr val="dk1"/>
                </a:solidFill>
                <a:latin typeface="Arial"/>
                <a:ea typeface="Arial"/>
                <a:cs typeface="Arial"/>
                <a:sym typeface="Arial"/>
              </a:defRPr>
            </a:lvl1pPr>
            <a:lvl2pPr marL="433925" marR="0" lvl="1"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2pPr>
            <a:lvl3pPr marL="869362" marR="0" lvl="2"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3pPr>
            <a:lvl4pPr marL="1304799" marR="0" lvl="3"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4pPr>
            <a:lvl5pPr marL="1740236" marR="0" lvl="4"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5pPr>
            <a:lvl6pPr marL="2175674" marR="0" lvl="5"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6pPr>
            <a:lvl7pPr marL="3046549" marR="0" lvl="6"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7pPr>
            <a:lvl8pPr marL="4352860" marR="0" lvl="7"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8pPr>
            <a:lvl9pPr marL="6094610" marR="0" lvl="8"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30144112" y="33899929"/>
            <a:ext cx="9815777" cy="1947332"/>
          </a:xfrm>
          <a:prstGeom prst="rect">
            <a:avLst/>
          </a:prstGeom>
          <a:noFill/>
          <a:ln>
            <a:noFill/>
          </a:ln>
        </p:spPr>
        <p:txBody>
          <a:bodyPr wrap="square" lIns="470125" tIns="235050" rIns="470125" bIns="235050" anchor="ctr" anchorCtr="0">
            <a:noAutofit/>
          </a:bodyPr>
          <a:lstStyle/>
          <a:p>
            <a:pPr algn="r">
              <a:buClr>
                <a:srgbClr val="898989"/>
              </a:buClr>
              <a:buSzPct val="25000"/>
            </a:pPr>
            <a:fld id="{00000000-1234-1234-1234-123412341234}" type="slidenum">
              <a:rPr lang="en-US" sz="5905" smtClean="0">
                <a:solidFill>
                  <a:srgbClr val="898989"/>
                </a:solidFill>
              </a:rPr>
              <a:pPr algn="r">
                <a:buClr>
                  <a:srgbClr val="898989"/>
                </a:buClr>
                <a:buSzPct val="25000"/>
              </a:pPr>
              <a:t>‹#›</a:t>
            </a:fld>
            <a:endParaRPr lang="en-US" sz="5905">
              <a:solidFill>
                <a:srgbClr val="898989"/>
              </a:solidFill>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rot="5400000">
            <a:off x="19623194" y="12336790"/>
            <a:ext cx="31208133" cy="946404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1524"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21524"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21524"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21524"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21524" b="0" i="0" u="none" strike="noStrike" cap="none">
                <a:solidFill>
                  <a:schemeClr val="dk1"/>
                </a:solidFill>
                <a:latin typeface="Calibri"/>
                <a:ea typeface="Calibri"/>
                <a:cs typeface="Calibri"/>
                <a:sym typeface="Calibri"/>
              </a:defRPr>
            </a:lvl5pPr>
            <a:lvl6pPr marL="435437" marR="0" lvl="5" indent="0" algn="ctr" rtl="0">
              <a:spcBef>
                <a:spcPts val="0"/>
              </a:spcBef>
              <a:spcAft>
                <a:spcPts val="0"/>
              </a:spcAft>
              <a:buNone/>
              <a:defRPr sz="21524" b="0" i="0" u="none" strike="noStrike" cap="none">
                <a:solidFill>
                  <a:schemeClr val="dk1"/>
                </a:solidFill>
                <a:latin typeface="Calibri"/>
                <a:ea typeface="Calibri"/>
                <a:cs typeface="Calibri"/>
                <a:sym typeface="Calibri"/>
              </a:defRPr>
            </a:lvl6pPr>
            <a:lvl7pPr marL="870875" marR="0" lvl="6" indent="0" algn="ctr" rtl="0">
              <a:spcBef>
                <a:spcPts val="0"/>
              </a:spcBef>
              <a:spcAft>
                <a:spcPts val="0"/>
              </a:spcAft>
              <a:buNone/>
              <a:defRPr sz="21524" b="0" i="0" u="none" strike="noStrike" cap="none">
                <a:solidFill>
                  <a:schemeClr val="dk1"/>
                </a:solidFill>
                <a:latin typeface="Calibri"/>
                <a:ea typeface="Calibri"/>
                <a:cs typeface="Calibri"/>
                <a:sym typeface="Calibri"/>
              </a:defRPr>
            </a:lvl7pPr>
            <a:lvl8pPr marL="1306312" marR="0" lvl="7" indent="0" algn="ctr" rtl="0">
              <a:spcBef>
                <a:spcPts val="0"/>
              </a:spcBef>
              <a:spcAft>
                <a:spcPts val="0"/>
              </a:spcAft>
              <a:buNone/>
              <a:defRPr sz="21524" b="0" i="0" u="none" strike="noStrike" cap="none">
                <a:solidFill>
                  <a:schemeClr val="dk1"/>
                </a:solidFill>
                <a:latin typeface="Calibri"/>
                <a:ea typeface="Calibri"/>
                <a:cs typeface="Calibri"/>
                <a:sym typeface="Calibri"/>
              </a:defRPr>
            </a:lvl8pPr>
            <a:lvl9pPr marL="1741749" marR="0" lvl="8" indent="0" algn="ctr" rtl="0">
              <a:spcBef>
                <a:spcPts val="0"/>
              </a:spcBef>
              <a:spcAft>
                <a:spcPts val="0"/>
              </a:spcAft>
              <a:buNone/>
              <a:defRPr sz="21524"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body" idx="1"/>
          </p:nvPr>
        </p:nvSpPr>
        <p:spPr>
          <a:xfrm rot="5400000">
            <a:off x="344594" y="3223271"/>
            <a:ext cx="31208133" cy="27691078"/>
          </a:xfrm>
          <a:prstGeom prst="rect">
            <a:avLst/>
          </a:prstGeom>
          <a:noFill/>
          <a:ln>
            <a:noFill/>
          </a:ln>
        </p:spPr>
        <p:txBody>
          <a:bodyPr wrap="square" lIns="91425" tIns="91425" rIns="91425" bIns="91425" anchor="t" anchorCtr="0"/>
          <a:lstStyle>
            <a:lvl1pPr marL="1678248" marR="0" lvl="0" indent="-680371" algn="l" rtl="0">
              <a:spcBef>
                <a:spcPts val="3143"/>
              </a:spcBef>
              <a:spcAft>
                <a:spcPts val="0"/>
              </a:spcAft>
              <a:buClr>
                <a:schemeClr val="dk1"/>
              </a:buClr>
              <a:buSzPct val="100000"/>
              <a:buFont typeface="Arial"/>
              <a:buChar char="•"/>
              <a:defRPr sz="15715" b="0" i="0" u="none" strike="noStrike" cap="none">
                <a:solidFill>
                  <a:schemeClr val="dk1"/>
                </a:solidFill>
                <a:latin typeface="Calibri"/>
                <a:ea typeface="Calibri"/>
                <a:cs typeface="Calibri"/>
                <a:sym typeface="Calibri"/>
              </a:defRPr>
            </a:lvl1pPr>
            <a:lvl2pPr marL="3637716" marR="0" lvl="1" indent="-529177" algn="l" rtl="0">
              <a:spcBef>
                <a:spcPts val="2743"/>
              </a:spcBef>
              <a:spcAft>
                <a:spcPts val="0"/>
              </a:spcAft>
              <a:buClr>
                <a:schemeClr val="dk1"/>
              </a:buClr>
              <a:buSzPct val="100000"/>
              <a:buFont typeface="Arial"/>
              <a:buChar char="–"/>
              <a:defRPr sz="13715" b="0" i="0" u="none" strike="noStrike" cap="none">
                <a:solidFill>
                  <a:schemeClr val="dk1"/>
                </a:solidFill>
                <a:latin typeface="Calibri"/>
                <a:ea typeface="Calibri"/>
                <a:cs typeface="Calibri"/>
                <a:sym typeface="Calibri"/>
              </a:defRPr>
            </a:lvl2pPr>
            <a:lvl3pPr marL="5595672" marR="0" lvl="2" indent="-376471" algn="l" rtl="0">
              <a:spcBef>
                <a:spcPts val="2343"/>
              </a:spcBef>
              <a:spcAft>
                <a:spcPts val="0"/>
              </a:spcAft>
              <a:buClr>
                <a:schemeClr val="dk1"/>
              </a:buClr>
              <a:buSzPct val="100000"/>
              <a:buFont typeface="Arial"/>
              <a:buChar char="•"/>
              <a:defRPr sz="11715" b="0" i="0" u="none" strike="noStrike" cap="none">
                <a:solidFill>
                  <a:schemeClr val="dk1"/>
                </a:solidFill>
                <a:latin typeface="Calibri"/>
                <a:ea typeface="Calibri"/>
                <a:cs typeface="Calibri"/>
                <a:sym typeface="Calibri"/>
              </a:defRPr>
            </a:lvl3pPr>
            <a:lvl4pPr marL="7834847" marR="0" lvl="3" indent="-498939" algn="l" rtl="0">
              <a:spcBef>
                <a:spcPts val="1962"/>
              </a:spcBef>
              <a:spcAft>
                <a:spcPts val="0"/>
              </a:spcAft>
              <a:buClr>
                <a:schemeClr val="dk1"/>
              </a:buClr>
              <a:buSzPct val="100000"/>
              <a:buFont typeface="Arial"/>
              <a:buChar char="–"/>
              <a:defRPr sz="9810" b="0" i="0" u="none" strike="noStrike" cap="none">
                <a:solidFill>
                  <a:schemeClr val="dk1"/>
                </a:solidFill>
                <a:latin typeface="Calibri"/>
                <a:ea typeface="Calibri"/>
                <a:cs typeface="Calibri"/>
                <a:sym typeface="Calibri"/>
              </a:defRPr>
            </a:lvl4pPr>
            <a:lvl5pPr marL="10074023" marR="0" lvl="4" indent="-500451" algn="l" rtl="0">
              <a:spcBef>
                <a:spcPts val="1962"/>
              </a:spcBef>
              <a:spcAft>
                <a:spcPts val="0"/>
              </a:spcAft>
              <a:buClr>
                <a:schemeClr val="dk1"/>
              </a:buClr>
              <a:buSzPct val="100000"/>
              <a:buFont typeface="Arial"/>
              <a:buChar char="»"/>
              <a:defRPr sz="9810" b="0" i="0" u="none" strike="noStrike" cap="none">
                <a:solidFill>
                  <a:schemeClr val="dk1"/>
                </a:solidFill>
                <a:latin typeface="Calibri"/>
                <a:ea typeface="Calibri"/>
                <a:cs typeface="Calibri"/>
                <a:sym typeface="Calibri"/>
              </a:defRPr>
            </a:lvl5pPr>
            <a:lvl6pPr marL="12313564" marR="0" lvl="5" indent="-502327" algn="l" rtl="0">
              <a:spcBef>
                <a:spcPts val="1962"/>
              </a:spcBef>
              <a:buClr>
                <a:schemeClr val="dk1"/>
              </a:buClr>
              <a:buSzPct val="100000"/>
              <a:buFont typeface="Arial"/>
              <a:buChar char="•"/>
              <a:defRPr sz="9810" b="0" i="0" u="none" strike="noStrike" cap="none">
                <a:solidFill>
                  <a:schemeClr val="dk1"/>
                </a:solidFill>
                <a:latin typeface="Calibri"/>
                <a:ea typeface="Calibri"/>
                <a:cs typeface="Calibri"/>
                <a:sym typeface="Calibri"/>
              </a:defRPr>
            </a:lvl6pPr>
            <a:lvl7pPr marL="14552397" marR="0" lvl="6" indent="-503496" algn="l" rtl="0">
              <a:spcBef>
                <a:spcPts val="1962"/>
              </a:spcBef>
              <a:buClr>
                <a:schemeClr val="dk1"/>
              </a:buClr>
              <a:buSzPct val="100000"/>
              <a:buFont typeface="Arial"/>
              <a:buChar char="•"/>
              <a:defRPr sz="9810" b="0" i="0" u="none" strike="noStrike" cap="none">
                <a:solidFill>
                  <a:schemeClr val="dk1"/>
                </a:solidFill>
                <a:latin typeface="Calibri"/>
                <a:ea typeface="Calibri"/>
                <a:cs typeface="Calibri"/>
                <a:sym typeface="Calibri"/>
              </a:defRPr>
            </a:lvl7pPr>
            <a:lvl8pPr marL="16791225" marR="0" lvl="7" indent="-504661" algn="l" rtl="0">
              <a:spcBef>
                <a:spcPts val="1962"/>
              </a:spcBef>
              <a:buClr>
                <a:schemeClr val="dk1"/>
              </a:buClr>
              <a:buSzPct val="100000"/>
              <a:buFont typeface="Arial"/>
              <a:buChar char="•"/>
              <a:defRPr sz="9810" b="0" i="0" u="none" strike="noStrike" cap="none">
                <a:solidFill>
                  <a:schemeClr val="dk1"/>
                </a:solidFill>
                <a:latin typeface="Calibri"/>
                <a:ea typeface="Calibri"/>
                <a:cs typeface="Calibri"/>
                <a:sym typeface="Calibri"/>
              </a:defRPr>
            </a:lvl8pPr>
            <a:lvl9pPr marL="19030053" marR="0" lvl="8" indent="-505824" algn="l" rtl="0">
              <a:spcBef>
                <a:spcPts val="1962"/>
              </a:spcBef>
              <a:buClr>
                <a:schemeClr val="dk1"/>
              </a:buClr>
              <a:buSzPct val="100000"/>
              <a:buFont typeface="Arial"/>
              <a:buChar char="•"/>
              <a:defRPr sz="981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2102512" y="33899929"/>
            <a:ext cx="9815777" cy="1947332"/>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2476" b="0" i="0" u="none">
                <a:solidFill>
                  <a:schemeClr val="dk1"/>
                </a:solidFill>
                <a:latin typeface="Arial"/>
                <a:ea typeface="Arial"/>
                <a:cs typeface="Arial"/>
                <a:sym typeface="Arial"/>
              </a:defRPr>
            </a:lvl1pPr>
            <a:lvl2pPr marL="433925" marR="0" lvl="1"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2pPr>
            <a:lvl3pPr marL="869362" marR="0" lvl="2"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3pPr>
            <a:lvl4pPr marL="1304799" marR="0" lvl="3"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4pPr>
            <a:lvl5pPr marL="1740236" marR="0" lvl="4"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5pPr>
            <a:lvl6pPr marL="2175674" marR="0" lvl="5"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6pPr>
            <a:lvl7pPr marL="3046549" marR="0" lvl="6"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7pPr>
            <a:lvl8pPr marL="4352860" marR="0" lvl="7"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8pPr>
            <a:lvl9pPr marL="6094610" marR="0" lvl="8"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14370713" y="33899929"/>
            <a:ext cx="13320976" cy="1947332"/>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2476" b="0" i="0" u="none">
                <a:solidFill>
                  <a:schemeClr val="dk1"/>
                </a:solidFill>
                <a:latin typeface="Arial"/>
                <a:ea typeface="Arial"/>
                <a:cs typeface="Arial"/>
                <a:sym typeface="Arial"/>
              </a:defRPr>
            </a:lvl1pPr>
            <a:lvl2pPr marL="433925" marR="0" lvl="1"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2pPr>
            <a:lvl3pPr marL="869362" marR="0" lvl="2"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3pPr>
            <a:lvl4pPr marL="1304799" marR="0" lvl="3"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4pPr>
            <a:lvl5pPr marL="1740236" marR="0" lvl="4"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5pPr>
            <a:lvl6pPr marL="2175674" marR="0" lvl="5"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6pPr>
            <a:lvl7pPr marL="3046549" marR="0" lvl="6"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7pPr>
            <a:lvl8pPr marL="4352860" marR="0" lvl="7"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8pPr>
            <a:lvl9pPr marL="6094610" marR="0" lvl="8"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30144112" y="33899929"/>
            <a:ext cx="9815777" cy="1947332"/>
          </a:xfrm>
          <a:prstGeom prst="rect">
            <a:avLst/>
          </a:prstGeom>
          <a:noFill/>
          <a:ln>
            <a:noFill/>
          </a:ln>
        </p:spPr>
        <p:txBody>
          <a:bodyPr wrap="square" lIns="470125" tIns="235050" rIns="470125" bIns="235050" anchor="ctr" anchorCtr="0">
            <a:noAutofit/>
          </a:bodyPr>
          <a:lstStyle/>
          <a:p>
            <a:pPr algn="r">
              <a:buClr>
                <a:srgbClr val="898989"/>
              </a:buClr>
              <a:buSzPct val="25000"/>
            </a:pPr>
            <a:fld id="{00000000-1234-1234-1234-123412341234}" type="slidenum">
              <a:rPr lang="en-US" sz="5905" smtClean="0">
                <a:solidFill>
                  <a:srgbClr val="898989"/>
                </a:solidFill>
              </a:rPr>
              <a:pPr algn="r">
                <a:buClr>
                  <a:srgbClr val="898989"/>
                </a:buClr>
                <a:buSzPct val="25000"/>
              </a:pPr>
              <a:t>‹#›</a:t>
            </a:fld>
            <a:endParaRPr lang="en-US" sz="5905">
              <a:solidFill>
                <a:srgbClr val="898989"/>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244524" y="25603200"/>
            <a:ext cx="25237440" cy="3022603"/>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981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21524"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21524"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21524"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21524" b="0" i="0" u="none" strike="noStrike" cap="none">
                <a:solidFill>
                  <a:schemeClr val="dk1"/>
                </a:solidFill>
                <a:latin typeface="Calibri"/>
                <a:ea typeface="Calibri"/>
                <a:cs typeface="Calibri"/>
                <a:sym typeface="Calibri"/>
              </a:defRPr>
            </a:lvl5pPr>
            <a:lvl6pPr marL="435437" marR="0" lvl="5" indent="0" algn="ctr" rtl="0">
              <a:spcBef>
                <a:spcPts val="0"/>
              </a:spcBef>
              <a:spcAft>
                <a:spcPts val="0"/>
              </a:spcAft>
              <a:buNone/>
              <a:defRPr sz="21524" b="0" i="0" u="none" strike="noStrike" cap="none">
                <a:solidFill>
                  <a:schemeClr val="dk1"/>
                </a:solidFill>
                <a:latin typeface="Calibri"/>
                <a:ea typeface="Calibri"/>
                <a:cs typeface="Calibri"/>
                <a:sym typeface="Calibri"/>
              </a:defRPr>
            </a:lvl6pPr>
            <a:lvl7pPr marL="870875" marR="0" lvl="6" indent="0" algn="ctr" rtl="0">
              <a:spcBef>
                <a:spcPts val="0"/>
              </a:spcBef>
              <a:spcAft>
                <a:spcPts val="0"/>
              </a:spcAft>
              <a:buNone/>
              <a:defRPr sz="21524" b="0" i="0" u="none" strike="noStrike" cap="none">
                <a:solidFill>
                  <a:schemeClr val="dk1"/>
                </a:solidFill>
                <a:latin typeface="Calibri"/>
                <a:ea typeface="Calibri"/>
                <a:cs typeface="Calibri"/>
                <a:sym typeface="Calibri"/>
              </a:defRPr>
            </a:lvl7pPr>
            <a:lvl8pPr marL="1306312" marR="0" lvl="7" indent="0" algn="ctr" rtl="0">
              <a:spcBef>
                <a:spcPts val="0"/>
              </a:spcBef>
              <a:spcAft>
                <a:spcPts val="0"/>
              </a:spcAft>
              <a:buNone/>
              <a:defRPr sz="21524" b="0" i="0" u="none" strike="noStrike" cap="none">
                <a:solidFill>
                  <a:schemeClr val="dk1"/>
                </a:solidFill>
                <a:latin typeface="Calibri"/>
                <a:ea typeface="Calibri"/>
                <a:cs typeface="Calibri"/>
                <a:sym typeface="Calibri"/>
              </a:defRPr>
            </a:lvl8pPr>
            <a:lvl9pPr marL="1741749" marR="0" lvl="8" indent="0" algn="ctr" rtl="0">
              <a:spcBef>
                <a:spcPts val="0"/>
              </a:spcBef>
              <a:spcAft>
                <a:spcPts val="0"/>
              </a:spcAft>
              <a:buNone/>
              <a:defRPr sz="21524" b="0" i="0" u="none" strike="noStrike" cap="none">
                <a:solidFill>
                  <a:schemeClr val="dk1"/>
                </a:solidFill>
                <a:latin typeface="Calibri"/>
                <a:ea typeface="Calibri"/>
                <a:cs typeface="Calibri"/>
                <a:sym typeface="Calibri"/>
              </a:defRPr>
            </a:lvl9pPr>
          </a:lstStyle>
          <a:p>
            <a:endParaRPr/>
          </a:p>
        </p:txBody>
      </p:sp>
      <p:sp>
        <p:nvSpPr>
          <p:cNvPr id="35" name="Shape 35"/>
          <p:cNvSpPr>
            <a:spLocks noGrp="1"/>
          </p:cNvSpPr>
          <p:nvPr>
            <p:ph type="pic" idx="2"/>
          </p:nvPr>
        </p:nvSpPr>
        <p:spPr>
          <a:xfrm>
            <a:off x="8244524" y="3268132"/>
            <a:ext cx="25237440" cy="21945600"/>
          </a:xfrm>
          <a:prstGeom prst="rect">
            <a:avLst/>
          </a:prstGeom>
          <a:noFill/>
          <a:ln>
            <a:noFill/>
          </a:ln>
        </p:spPr>
        <p:txBody>
          <a:bodyPr wrap="square" lIns="91425" tIns="91425" rIns="91425" bIns="91425" anchor="t" anchorCtr="0"/>
          <a:lstStyle>
            <a:lvl1pPr marL="0" marR="0" lvl="0" indent="0" algn="l" rtl="0">
              <a:spcBef>
                <a:spcPts val="3143"/>
              </a:spcBef>
              <a:spcAft>
                <a:spcPts val="0"/>
              </a:spcAft>
              <a:buClr>
                <a:schemeClr val="dk1"/>
              </a:buClr>
              <a:buFont typeface="Arial"/>
              <a:buNone/>
              <a:defRPr sz="15715" b="0" i="0" u="none" strike="noStrike" cap="none">
                <a:solidFill>
                  <a:schemeClr val="dk1"/>
                </a:solidFill>
                <a:latin typeface="Calibri"/>
                <a:ea typeface="Calibri"/>
                <a:cs typeface="Calibri"/>
                <a:sym typeface="Calibri"/>
              </a:defRPr>
            </a:lvl1pPr>
            <a:lvl2pPr marL="2238828" marR="0" lvl="1" indent="-1164" algn="l" rtl="0">
              <a:spcBef>
                <a:spcPts val="2743"/>
              </a:spcBef>
              <a:spcAft>
                <a:spcPts val="0"/>
              </a:spcAft>
              <a:buClr>
                <a:schemeClr val="dk1"/>
              </a:buClr>
              <a:buFont typeface="Arial"/>
              <a:buNone/>
              <a:defRPr sz="13715" b="0" i="0" u="none" strike="noStrike" cap="none">
                <a:solidFill>
                  <a:schemeClr val="dk1"/>
                </a:solidFill>
                <a:latin typeface="Calibri"/>
                <a:ea typeface="Calibri"/>
                <a:cs typeface="Calibri"/>
                <a:sym typeface="Calibri"/>
              </a:defRPr>
            </a:lvl2pPr>
            <a:lvl3pPr marL="4477661" marR="0" lvl="2" indent="-2332" algn="l" rtl="0">
              <a:spcBef>
                <a:spcPts val="2343"/>
              </a:spcBef>
              <a:spcAft>
                <a:spcPts val="0"/>
              </a:spcAft>
              <a:buClr>
                <a:schemeClr val="dk1"/>
              </a:buClr>
              <a:buFont typeface="Arial"/>
              <a:buNone/>
              <a:defRPr sz="11715" b="0" i="0" u="none" strike="noStrike" cap="none">
                <a:solidFill>
                  <a:schemeClr val="dk1"/>
                </a:solidFill>
                <a:latin typeface="Calibri"/>
                <a:ea typeface="Calibri"/>
                <a:cs typeface="Calibri"/>
                <a:sym typeface="Calibri"/>
              </a:defRPr>
            </a:lvl3pPr>
            <a:lvl4pPr marL="6716489" marR="0" lvl="3" indent="-3496" algn="l" rtl="0">
              <a:spcBef>
                <a:spcPts val="1962"/>
              </a:spcBef>
              <a:spcAft>
                <a:spcPts val="0"/>
              </a:spcAft>
              <a:buClr>
                <a:schemeClr val="dk1"/>
              </a:buClr>
              <a:buFont typeface="Arial"/>
              <a:buNone/>
              <a:defRPr sz="9810" b="0" i="0" u="none" strike="noStrike" cap="none">
                <a:solidFill>
                  <a:schemeClr val="dk1"/>
                </a:solidFill>
                <a:latin typeface="Calibri"/>
                <a:ea typeface="Calibri"/>
                <a:cs typeface="Calibri"/>
                <a:sym typeface="Calibri"/>
              </a:defRPr>
            </a:lvl4pPr>
            <a:lvl5pPr marL="8955322" marR="0" lvl="4" indent="-4666" algn="l" rtl="0">
              <a:spcBef>
                <a:spcPts val="1962"/>
              </a:spcBef>
              <a:spcAft>
                <a:spcPts val="0"/>
              </a:spcAft>
              <a:buClr>
                <a:schemeClr val="dk1"/>
              </a:buClr>
              <a:buFont typeface="Arial"/>
              <a:buNone/>
              <a:defRPr sz="9810" b="0" i="0" u="none" strike="noStrike" cap="none">
                <a:solidFill>
                  <a:schemeClr val="dk1"/>
                </a:solidFill>
                <a:latin typeface="Calibri"/>
                <a:ea typeface="Calibri"/>
                <a:cs typeface="Calibri"/>
                <a:sym typeface="Calibri"/>
              </a:defRPr>
            </a:lvl5pPr>
            <a:lvl6pPr marL="11194151" marR="0" lvl="5" indent="-5831" algn="l" rtl="0">
              <a:spcBef>
                <a:spcPts val="1962"/>
              </a:spcBef>
              <a:buClr>
                <a:schemeClr val="dk1"/>
              </a:buClr>
              <a:buFont typeface="Arial"/>
              <a:buNone/>
              <a:defRPr sz="9810" b="0" i="0" u="none" strike="noStrike" cap="none">
                <a:solidFill>
                  <a:schemeClr val="dk1"/>
                </a:solidFill>
                <a:latin typeface="Calibri"/>
                <a:ea typeface="Calibri"/>
                <a:cs typeface="Calibri"/>
                <a:sym typeface="Calibri"/>
              </a:defRPr>
            </a:lvl6pPr>
            <a:lvl7pPr marL="13432983" marR="0" lvl="6" indent="-6999" algn="l" rtl="0">
              <a:spcBef>
                <a:spcPts val="1962"/>
              </a:spcBef>
              <a:buClr>
                <a:schemeClr val="dk1"/>
              </a:buClr>
              <a:buFont typeface="Arial"/>
              <a:buNone/>
              <a:defRPr sz="9810" b="0" i="0" u="none" strike="noStrike" cap="none">
                <a:solidFill>
                  <a:schemeClr val="dk1"/>
                </a:solidFill>
                <a:latin typeface="Calibri"/>
                <a:ea typeface="Calibri"/>
                <a:cs typeface="Calibri"/>
                <a:sym typeface="Calibri"/>
              </a:defRPr>
            </a:lvl7pPr>
            <a:lvl8pPr marL="15671812" marR="0" lvl="7" indent="-8165" algn="l" rtl="0">
              <a:spcBef>
                <a:spcPts val="1962"/>
              </a:spcBef>
              <a:buClr>
                <a:schemeClr val="dk1"/>
              </a:buClr>
              <a:buFont typeface="Arial"/>
              <a:buNone/>
              <a:defRPr sz="9810" b="0" i="0" u="none" strike="noStrike" cap="none">
                <a:solidFill>
                  <a:schemeClr val="dk1"/>
                </a:solidFill>
                <a:latin typeface="Calibri"/>
                <a:ea typeface="Calibri"/>
                <a:cs typeface="Calibri"/>
                <a:sym typeface="Calibri"/>
              </a:defRPr>
            </a:lvl8pPr>
            <a:lvl9pPr marL="17910640" marR="0" lvl="8" indent="-9330" algn="l" rtl="0">
              <a:spcBef>
                <a:spcPts val="1962"/>
              </a:spcBef>
              <a:buClr>
                <a:schemeClr val="dk1"/>
              </a:buClr>
              <a:buFont typeface="Arial"/>
              <a:buNone/>
              <a:defRPr sz="981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1"/>
          </p:nvPr>
        </p:nvSpPr>
        <p:spPr>
          <a:xfrm>
            <a:off x="8244524" y="28625803"/>
            <a:ext cx="25237440" cy="4292596"/>
          </a:xfrm>
          <a:prstGeom prst="rect">
            <a:avLst/>
          </a:prstGeom>
          <a:noFill/>
          <a:ln>
            <a:noFill/>
          </a:ln>
        </p:spPr>
        <p:txBody>
          <a:bodyPr wrap="square" lIns="91425" tIns="91425" rIns="91425" bIns="91425" anchor="t" anchorCtr="0"/>
          <a:lstStyle>
            <a:lvl1pPr marL="0" marR="0" lvl="0" indent="0" algn="l" rtl="0">
              <a:spcBef>
                <a:spcPts val="1371"/>
              </a:spcBef>
              <a:spcAft>
                <a:spcPts val="0"/>
              </a:spcAft>
              <a:buClr>
                <a:schemeClr val="dk1"/>
              </a:buClr>
              <a:buFont typeface="Arial"/>
              <a:buNone/>
              <a:defRPr sz="6857" b="0" i="0" u="none" strike="noStrike" cap="none">
                <a:solidFill>
                  <a:schemeClr val="dk1"/>
                </a:solidFill>
                <a:latin typeface="Calibri"/>
                <a:ea typeface="Calibri"/>
                <a:cs typeface="Calibri"/>
                <a:sym typeface="Calibri"/>
              </a:defRPr>
            </a:lvl1pPr>
            <a:lvl2pPr marL="2238828" marR="0" lvl="1" indent="-1164" algn="l" rtl="0">
              <a:spcBef>
                <a:spcPts val="1181"/>
              </a:spcBef>
              <a:spcAft>
                <a:spcPts val="0"/>
              </a:spcAft>
              <a:buClr>
                <a:schemeClr val="dk1"/>
              </a:buClr>
              <a:buFont typeface="Arial"/>
              <a:buNone/>
              <a:defRPr sz="5905" b="0" i="0" u="none" strike="noStrike" cap="none">
                <a:solidFill>
                  <a:schemeClr val="dk1"/>
                </a:solidFill>
                <a:latin typeface="Calibri"/>
                <a:ea typeface="Calibri"/>
                <a:cs typeface="Calibri"/>
                <a:sym typeface="Calibri"/>
              </a:defRPr>
            </a:lvl2pPr>
            <a:lvl3pPr marL="4477661" marR="0" lvl="2" indent="-2332" algn="l" rtl="0">
              <a:spcBef>
                <a:spcPts val="971"/>
              </a:spcBef>
              <a:spcAft>
                <a:spcPts val="0"/>
              </a:spcAft>
              <a:buClr>
                <a:schemeClr val="dk1"/>
              </a:buClr>
              <a:buFont typeface="Arial"/>
              <a:buNone/>
              <a:defRPr sz="4857" b="0" i="0" u="none" strike="noStrike" cap="none">
                <a:solidFill>
                  <a:schemeClr val="dk1"/>
                </a:solidFill>
                <a:latin typeface="Calibri"/>
                <a:ea typeface="Calibri"/>
                <a:cs typeface="Calibri"/>
                <a:sym typeface="Calibri"/>
              </a:defRPr>
            </a:lvl3pPr>
            <a:lvl4pPr marL="6716489" marR="0" lvl="3" indent="-3496" algn="l" rtl="0">
              <a:spcBef>
                <a:spcPts val="876"/>
              </a:spcBef>
              <a:spcAft>
                <a:spcPts val="0"/>
              </a:spcAft>
              <a:buClr>
                <a:schemeClr val="dk1"/>
              </a:buClr>
              <a:buFont typeface="Arial"/>
              <a:buNone/>
              <a:defRPr sz="4381" b="0" i="0" u="none" strike="noStrike" cap="none">
                <a:solidFill>
                  <a:schemeClr val="dk1"/>
                </a:solidFill>
                <a:latin typeface="Calibri"/>
                <a:ea typeface="Calibri"/>
                <a:cs typeface="Calibri"/>
                <a:sym typeface="Calibri"/>
              </a:defRPr>
            </a:lvl4pPr>
            <a:lvl5pPr marL="8955322" marR="0" lvl="4" indent="-4666" algn="l" rtl="0">
              <a:spcBef>
                <a:spcPts val="876"/>
              </a:spcBef>
              <a:spcAft>
                <a:spcPts val="0"/>
              </a:spcAft>
              <a:buClr>
                <a:schemeClr val="dk1"/>
              </a:buClr>
              <a:buFont typeface="Arial"/>
              <a:buNone/>
              <a:defRPr sz="4381" b="0" i="0" u="none" strike="noStrike" cap="none">
                <a:solidFill>
                  <a:schemeClr val="dk1"/>
                </a:solidFill>
                <a:latin typeface="Calibri"/>
                <a:ea typeface="Calibri"/>
                <a:cs typeface="Calibri"/>
                <a:sym typeface="Calibri"/>
              </a:defRPr>
            </a:lvl5pPr>
            <a:lvl6pPr marL="11194151" marR="0" lvl="5" indent="-5831" algn="l" rtl="0">
              <a:spcBef>
                <a:spcPts val="876"/>
              </a:spcBef>
              <a:buClr>
                <a:schemeClr val="dk1"/>
              </a:buClr>
              <a:buFont typeface="Arial"/>
              <a:buNone/>
              <a:defRPr sz="4381" b="0" i="0" u="none" strike="noStrike" cap="none">
                <a:solidFill>
                  <a:schemeClr val="dk1"/>
                </a:solidFill>
                <a:latin typeface="Calibri"/>
                <a:ea typeface="Calibri"/>
                <a:cs typeface="Calibri"/>
                <a:sym typeface="Calibri"/>
              </a:defRPr>
            </a:lvl6pPr>
            <a:lvl7pPr marL="13432983" marR="0" lvl="6" indent="-6999" algn="l" rtl="0">
              <a:spcBef>
                <a:spcPts val="876"/>
              </a:spcBef>
              <a:buClr>
                <a:schemeClr val="dk1"/>
              </a:buClr>
              <a:buFont typeface="Arial"/>
              <a:buNone/>
              <a:defRPr sz="4381" b="0" i="0" u="none" strike="noStrike" cap="none">
                <a:solidFill>
                  <a:schemeClr val="dk1"/>
                </a:solidFill>
                <a:latin typeface="Calibri"/>
                <a:ea typeface="Calibri"/>
                <a:cs typeface="Calibri"/>
                <a:sym typeface="Calibri"/>
              </a:defRPr>
            </a:lvl7pPr>
            <a:lvl8pPr marL="15671812" marR="0" lvl="7" indent="-8165" algn="l" rtl="0">
              <a:spcBef>
                <a:spcPts val="876"/>
              </a:spcBef>
              <a:buClr>
                <a:schemeClr val="dk1"/>
              </a:buClr>
              <a:buFont typeface="Arial"/>
              <a:buNone/>
              <a:defRPr sz="4381" b="0" i="0" u="none" strike="noStrike" cap="none">
                <a:solidFill>
                  <a:schemeClr val="dk1"/>
                </a:solidFill>
                <a:latin typeface="Calibri"/>
                <a:ea typeface="Calibri"/>
                <a:cs typeface="Calibri"/>
                <a:sym typeface="Calibri"/>
              </a:defRPr>
            </a:lvl8pPr>
            <a:lvl9pPr marL="17910640" marR="0" lvl="8" indent="-9330" algn="l" rtl="0">
              <a:spcBef>
                <a:spcPts val="876"/>
              </a:spcBef>
              <a:buClr>
                <a:schemeClr val="dk1"/>
              </a:buClr>
              <a:buFont typeface="Arial"/>
              <a:buNone/>
              <a:defRPr sz="4381"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2102512" y="33899929"/>
            <a:ext cx="9815777" cy="1947332"/>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2476" b="0" i="0" u="none">
                <a:solidFill>
                  <a:schemeClr val="dk1"/>
                </a:solidFill>
                <a:latin typeface="Arial"/>
                <a:ea typeface="Arial"/>
                <a:cs typeface="Arial"/>
                <a:sym typeface="Arial"/>
              </a:defRPr>
            </a:lvl1pPr>
            <a:lvl2pPr marL="433925" marR="0" lvl="1"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2pPr>
            <a:lvl3pPr marL="869362" marR="0" lvl="2"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3pPr>
            <a:lvl4pPr marL="1304799" marR="0" lvl="3"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4pPr>
            <a:lvl5pPr marL="1740236" marR="0" lvl="4"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5pPr>
            <a:lvl6pPr marL="2175674" marR="0" lvl="5"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6pPr>
            <a:lvl7pPr marL="3046549" marR="0" lvl="6"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7pPr>
            <a:lvl8pPr marL="4352860" marR="0" lvl="7"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8pPr>
            <a:lvl9pPr marL="6094610" marR="0" lvl="8"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14370713" y="33899929"/>
            <a:ext cx="13320976" cy="1947332"/>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2476" b="0" i="0" u="none">
                <a:solidFill>
                  <a:schemeClr val="dk1"/>
                </a:solidFill>
                <a:latin typeface="Arial"/>
                <a:ea typeface="Arial"/>
                <a:cs typeface="Arial"/>
                <a:sym typeface="Arial"/>
              </a:defRPr>
            </a:lvl1pPr>
            <a:lvl2pPr marL="433925" marR="0" lvl="1"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2pPr>
            <a:lvl3pPr marL="869362" marR="0" lvl="2"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3pPr>
            <a:lvl4pPr marL="1304799" marR="0" lvl="3"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4pPr>
            <a:lvl5pPr marL="1740236" marR="0" lvl="4"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5pPr>
            <a:lvl6pPr marL="2175674" marR="0" lvl="5"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6pPr>
            <a:lvl7pPr marL="3046549" marR="0" lvl="6"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7pPr>
            <a:lvl8pPr marL="4352860" marR="0" lvl="7"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8pPr>
            <a:lvl9pPr marL="6094610" marR="0" lvl="8"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30144112" y="33899929"/>
            <a:ext cx="9815777" cy="1947332"/>
          </a:xfrm>
          <a:prstGeom prst="rect">
            <a:avLst/>
          </a:prstGeom>
          <a:noFill/>
          <a:ln>
            <a:noFill/>
          </a:ln>
        </p:spPr>
        <p:txBody>
          <a:bodyPr wrap="square" lIns="470125" tIns="235050" rIns="470125" bIns="235050" anchor="ctr" anchorCtr="0">
            <a:noAutofit/>
          </a:bodyPr>
          <a:lstStyle/>
          <a:p>
            <a:pPr algn="r">
              <a:buClr>
                <a:srgbClr val="898989"/>
              </a:buClr>
              <a:buSzPct val="25000"/>
            </a:pPr>
            <a:fld id="{00000000-1234-1234-1234-123412341234}" type="slidenum">
              <a:rPr lang="en-US" sz="5905" smtClean="0">
                <a:solidFill>
                  <a:srgbClr val="898989"/>
                </a:solidFill>
              </a:rPr>
              <a:pPr algn="r">
                <a:buClr>
                  <a:srgbClr val="898989"/>
                </a:buClr>
                <a:buSzPct val="25000"/>
              </a:pPr>
              <a:t>‹#›</a:t>
            </a:fld>
            <a:endParaRPr lang="en-US" sz="5905">
              <a:solidFill>
                <a:srgbClr val="898989"/>
              </a:solidFill>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2103126" y="1456267"/>
            <a:ext cx="13838238" cy="6197599"/>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981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21524"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21524"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21524"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21524" b="0" i="0" u="none" strike="noStrike" cap="none">
                <a:solidFill>
                  <a:schemeClr val="dk1"/>
                </a:solidFill>
                <a:latin typeface="Calibri"/>
                <a:ea typeface="Calibri"/>
                <a:cs typeface="Calibri"/>
                <a:sym typeface="Calibri"/>
              </a:defRPr>
            </a:lvl5pPr>
            <a:lvl6pPr marL="435437" marR="0" lvl="5" indent="0" algn="ctr" rtl="0">
              <a:spcBef>
                <a:spcPts val="0"/>
              </a:spcBef>
              <a:spcAft>
                <a:spcPts val="0"/>
              </a:spcAft>
              <a:buNone/>
              <a:defRPr sz="21524" b="0" i="0" u="none" strike="noStrike" cap="none">
                <a:solidFill>
                  <a:schemeClr val="dk1"/>
                </a:solidFill>
                <a:latin typeface="Calibri"/>
                <a:ea typeface="Calibri"/>
                <a:cs typeface="Calibri"/>
                <a:sym typeface="Calibri"/>
              </a:defRPr>
            </a:lvl6pPr>
            <a:lvl7pPr marL="870875" marR="0" lvl="6" indent="0" algn="ctr" rtl="0">
              <a:spcBef>
                <a:spcPts val="0"/>
              </a:spcBef>
              <a:spcAft>
                <a:spcPts val="0"/>
              </a:spcAft>
              <a:buNone/>
              <a:defRPr sz="21524" b="0" i="0" u="none" strike="noStrike" cap="none">
                <a:solidFill>
                  <a:schemeClr val="dk1"/>
                </a:solidFill>
                <a:latin typeface="Calibri"/>
                <a:ea typeface="Calibri"/>
                <a:cs typeface="Calibri"/>
                <a:sym typeface="Calibri"/>
              </a:defRPr>
            </a:lvl7pPr>
            <a:lvl8pPr marL="1306312" marR="0" lvl="7" indent="0" algn="ctr" rtl="0">
              <a:spcBef>
                <a:spcPts val="0"/>
              </a:spcBef>
              <a:spcAft>
                <a:spcPts val="0"/>
              </a:spcAft>
              <a:buNone/>
              <a:defRPr sz="21524" b="0" i="0" u="none" strike="noStrike" cap="none">
                <a:solidFill>
                  <a:schemeClr val="dk1"/>
                </a:solidFill>
                <a:latin typeface="Calibri"/>
                <a:ea typeface="Calibri"/>
                <a:cs typeface="Calibri"/>
                <a:sym typeface="Calibri"/>
              </a:defRPr>
            </a:lvl8pPr>
            <a:lvl9pPr marL="1741749" marR="0" lvl="8" indent="0" algn="ctr" rtl="0">
              <a:spcBef>
                <a:spcPts val="0"/>
              </a:spcBef>
              <a:spcAft>
                <a:spcPts val="0"/>
              </a:spcAft>
              <a:buNone/>
              <a:defRPr sz="21524"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16445230" y="1456273"/>
            <a:ext cx="23514048" cy="31216602"/>
          </a:xfrm>
          <a:prstGeom prst="rect">
            <a:avLst/>
          </a:prstGeom>
          <a:noFill/>
          <a:ln>
            <a:noFill/>
          </a:ln>
        </p:spPr>
        <p:txBody>
          <a:bodyPr wrap="square" lIns="91425" tIns="91425" rIns="91425" bIns="91425" anchor="t" anchorCtr="0"/>
          <a:lstStyle>
            <a:lvl1pPr marL="1678248" marR="0" lvl="0" indent="-680371" algn="l" rtl="0">
              <a:spcBef>
                <a:spcPts val="3143"/>
              </a:spcBef>
              <a:spcAft>
                <a:spcPts val="0"/>
              </a:spcAft>
              <a:buClr>
                <a:schemeClr val="dk1"/>
              </a:buClr>
              <a:buSzPct val="100000"/>
              <a:buFont typeface="Arial"/>
              <a:buChar char="•"/>
              <a:defRPr sz="15715" b="0" i="0" u="none" strike="noStrike" cap="none">
                <a:solidFill>
                  <a:schemeClr val="dk1"/>
                </a:solidFill>
                <a:latin typeface="Calibri"/>
                <a:ea typeface="Calibri"/>
                <a:cs typeface="Calibri"/>
                <a:sym typeface="Calibri"/>
              </a:defRPr>
            </a:lvl1pPr>
            <a:lvl2pPr marL="3637716" marR="0" lvl="1" indent="-529177" algn="l" rtl="0">
              <a:spcBef>
                <a:spcPts val="2743"/>
              </a:spcBef>
              <a:spcAft>
                <a:spcPts val="0"/>
              </a:spcAft>
              <a:buClr>
                <a:schemeClr val="dk1"/>
              </a:buClr>
              <a:buSzPct val="100000"/>
              <a:buFont typeface="Arial"/>
              <a:buChar char="–"/>
              <a:defRPr sz="13715" b="0" i="0" u="none" strike="noStrike" cap="none">
                <a:solidFill>
                  <a:schemeClr val="dk1"/>
                </a:solidFill>
                <a:latin typeface="Calibri"/>
                <a:ea typeface="Calibri"/>
                <a:cs typeface="Calibri"/>
                <a:sym typeface="Calibri"/>
              </a:defRPr>
            </a:lvl2pPr>
            <a:lvl3pPr marL="5595672" marR="0" lvl="2" indent="-376471" algn="l" rtl="0">
              <a:spcBef>
                <a:spcPts val="2343"/>
              </a:spcBef>
              <a:spcAft>
                <a:spcPts val="0"/>
              </a:spcAft>
              <a:buClr>
                <a:schemeClr val="dk1"/>
              </a:buClr>
              <a:buSzPct val="100000"/>
              <a:buFont typeface="Arial"/>
              <a:buChar char="•"/>
              <a:defRPr sz="11715" b="0" i="0" u="none" strike="noStrike" cap="none">
                <a:solidFill>
                  <a:schemeClr val="dk1"/>
                </a:solidFill>
                <a:latin typeface="Calibri"/>
                <a:ea typeface="Calibri"/>
                <a:cs typeface="Calibri"/>
                <a:sym typeface="Calibri"/>
              </a:defRPr>
            </a:lvl3pPr>
            <a:lvl4pPr marL="7834847" marR="0" lvl="3" indent="-498939" algn="l" rtl="0">
              <a:spcBef>
                <a:spcPts val="1962"/>
              </a:spcBef>
              <a:spcAft>
                <a:spcPts val="0"/>
              </a:spcAft>
              <a:buClr>
                <a:schemeClr val="dk1"/>
              </a:buClr>
              <a:buSzPct val="100000"/>
              <a:buFont typeface="Arial"/>
              <a:buChar char="–"/>
              <a:defRPr sz="9810" b="0" i="0" u="none" strike="noStrike" cap="none">
                <a:solidFill>
                  <a:schemeClr val="dk1"/>
                </a:solidFill>
                <a:latin typeface="Calibri"/>
                <a:ea typeface="Calibri"/>
                <a:cs typeface="Calibri"/>
                <a:sym typeface="Calibri"/>
              </a:defRPr>
            </a:lvl4pPr>
            <a:lvl5pPr marL="10074023" marR="0" lvl="4" indent="-500451" algn="l" rtl="0">
              <a:spcBef>
                <a:spcPts val="1962"/>
              </a:spcBef>
              <a:spcAft>
                <a:spcPts val="0"/>
              </a:spcAft>
              <a:buClr>
                <a:schemeClr val="dk1"/>
              </a:buClr>
              <a:buSzPct val="100000"/>
              <a:buFont typeface="Arial"/>
              <a:buChar char="»"/>
              <a:defRPr sz="9810" b="0" i="0" u="none" strike="noStrike" cap="none">
                <a:solidFill>
                  <a:schemeClr val="dk1"/>
                </a:solidFill>
                <a:latin typeface="Calibri"/>
                <a:ea typeface="Calibri"/>
                <a:cs typeface="Calibri"/>
                <a:sym typeface="Calibri"/>
              </a:defRPr>
            </a:lvl5pPr>
            <a:lvl6pPr marL="12313564" marR="0" lvl="5" indent="-502327" algn="l" rtl="0">
              <a:spcBef>
                <a:spcPts val="1962"/>
              </a:spcBef>
              <a:buClr>
                <a:schemeClr val="dk1"/>
              </a:buClr>
              <a:buSzPct val="100000"/>
              <a:buFont typeface="Arial"/>
              <a:buChar char="•"/>
              <a:defRPr sz="9810" b="0" i="0" u="none" strike="noStrike" cap="none">
                <a:solidFill>
                  <a:schemeClr val="dk1"/>
                </a:solidFill>
                <a:latin typeface="Calibri"/>
                <a:ea typeface="Calibri"/>
                <a:cs typeface="Calibri"/>
                <a:sym typeface="Calibri"/>
              </a:defRPr>
            </a:lvl6pPr>
            <a:lvl7pPr marL="14552397" marR="0" lvl="6" indent="-503496" algn="l" rtl="0">
              <a:spcBef>
                <a:spcPts val="1962"/>
              </a:spcBef>
              <a:buClr>
                <a:schemeClr val="dk1"/>
              </a:buClr>
              <a:buSzPct val="100000"/>
              <a:buFont typeface="Arial"/>
              <a:buChar char="•"/>
              <a:defRPr sz="9810" b="0" i="0" u="none" strike="noStrike" cap="none">
                <a:solidFill>
                  <a:schemeClr val="dk1"/>
                </a:solidFill>
                <a:latin typeface="Calibri"/>
                <a:ea typeface="Calibri"/>
                <a:cs typeface="Calibri"/>
                <a:sym typeface="Calibri"/>
              </a:defRPr>
            </a:lvl7pPr>
            <a:lvl8pPr marL="16791225" marR="0" lvl="7" indent="-504661" algn="l" rtl="0">
              <a:spcBef>
                <a:spcPts val="1962"/>
              </a:spcBef>
              <a:buClr>
                <a:schemeClr val="dk1"/>
              </a:buClr>
              <a:buSzPct val="100000"/>
              <a:buFont typeface="Arial"/>
              <a:buChar char="•"/>
              <a:defRPr sz="9810" b="0" i="0" u="none" strike="noStrike" cap="none">
                <a:solidFill>
                  <a:schemeClr val="dk1"/>
                </a:solidFill>
                <a:latin typeface="Calibri"/>
                <a:ea typeface="Calibri"/>
                <a:cs typeface="Calibri"/>
                <a:sym typeface="Calibri"/>
              </a:defRPr>
            </a:lvl8pPr>
            <a:lvl9pPr marL="19030053" marR="0" lvl="8" indent="-505824" algn="l" rtl="0">
              <a:spcBef>
                <a:spcPts val="1962"/>
              </a:spcBef>
              <a:buClr>
                <a:schemeClr val="dk1"/>
              </a:buClr>
              <a:buSzPct val="100000"/>
              <a:buFont typeface="Arial"/>
              <a:buChar char="•"/>
              <a:defRPr sz="981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2103126" y="7653873"/>
            <a:ext cx="13838238" cy="25019002"/>
          </a:xfrm>
          <a:prstGeom prst="rect">
            <a:avLst/>
          </a:prstGeom>
          <a:noFill/>
          <a:ln>
            <a:noFill/>
          </a:ln>
        </p:spPr>
        <p:txBody>
          <a:bodyPr wrap="square" lIns="91425" tIns="91425" rIns="91425" bIns="91425" anchor="t" anchorCtr="0"/>
          <a:lstStyle>
            <a:lvl1pPr marL="0" marR="0" lvl="0" indent="0" algn="l" rtl="0">
              <a:spcBef>
                <a:spcPts val="1371"/>
              </a:spcBef>
              <a:spcAft>
                <a:spcPts val="0"/>
              </a:spcAft>
              <a:buClr>
                <a:schemeClr val="dk1"/>
              </a:buClr>
              <a:buFont typeface="Arial"/>
              <a:buNone/>
              <a:defRPr sz="6857" b="0" i="0" u="none" strike="noStrike" cap="none">
                <a:solidFill>
                  <a:schemeClr val="dk1"/>
                </a:solidFill>
                <a:latin typeface="Calibri"/>
                <a:ea typeface="Calibri"/>
                <a:cs typeface="Calibri"/>
                <a:sym typeface="Calibri"/>
              </a:defRPr>
            </a:lvl1pPr>
            <a:lvl2pPr marL="2238828" marR="0" lvl="1" indent="-1164" algn="l" rtl="0">
              <a:spcBef>
                <a:spcPts val="1181"/>
              </a:spcBef>
              <a:spcAft>
                <a:spcPts val="0"/>
              </a:spcAft>
              <a:buClr>
                <a:schemeClr val="dk1"/>
              </a:buClr>
              <a:buFont typeface="Arial"/>
              <a:buNone/>
              <a:defRPr sz="5905" b="0" i="0" u="none" strike="noStrike" cap="none">
                <a:solidFill>
                  <a:schemeClr val="dk1"/>
                </a:solidFill>
                <a:latin typeface="Calibri"/>
                <a:ea typeface="Calibri"/>
                <a:cs typeface="Calibri"/>
                <a:sym typeface="Calibri"/>
              </a:defRPr>
            </a:lvl2pPr>
            <a:lvl3pPr marL="4477661" marR="0" lvl="2" indent="-2332" algn="l" rtl="0">
              <a:spcBef>
                <a:spcPts val="971"/>
              </a:spcBef>
              <a:spcAft>
                <a:spcPts val="0"/>
              </a:spcAft>
              <a:buClr>
                <a:schemeClr val="dk1"/>
              </a:buClr>
              <a:buFont typeface="Arial"/>
              <a:buNone/>
              <a:defRPr sz="4857" b="0" i="0" u="none" strike="noStrike" cap="none">
                <a:solidFill>
                  <a:schemeClr val="dk1"/>
                </a:solidFill>
                <a:latin typeface="Calibri"/>
                <a:ea typeface="Calibri"/>
                <a:cs typeface="Calibri"/>
                <a:sym typeface="Calibri"/>
              </a:defRPr>
            </a:lvl3pPr>
            <a:lvl4pPr marL="6716489" marR="0" lvl="3" indent="-3496" algn="l" rtl="0">
              <a:spcBef>
                <a:spcPts val="876"/>
              </a:spcBef>
              <a:spcAft>
                <a:spcPts val="0"/>
              </a:spcAft>
              <a:buClr>
                <a:schemeClr val="dk1"/>
              </a:buClr>
              <a:buFont typeface="Arial"/>
              <a:buNone/>
              <a:defRPr sz="4381" b="0" i="0" u="none" strike="noStrike" cap="none">
                <a:solidFill>
                  <a:schemeClr val="dk1"/>
                </a:solidFill>
                <a:latin typeface="Calibri"/>
                <a:ea typeface="Calibri"/>
                <a:cs typeface="Calibri"/>
                <a:sym typeface="Calibri"/>
              </a:defRPr>
            </a:lvl4pPr>
            <a:lvl5pPr marL="8955322" marR="0" lvl="4" indent="-4666" algn="l" rtl="0">
              <a:spcBef>
                <a:spcPts val="876"/>
              </a:spcBef>
              <a:spcAft>
                <a:spcPts val="0"/>
              </a:spcAft>
              <a:buClr>
                <a:schemeClr val="dk1"/>
              </a:buClr>
              <a:buFont typeface="Arial"/>
              <a:buNone/>
              <a:defRPr sz="4381" b="0" i="0" u="none" strike="noStrike" cap="none">
                <a:solidFill>
                  <a:schemeClr val="dk1"/>
                </a:solidFill>
                <a:latin typeface="Calibri"/>
                <a:ea typeface="Calibri"/>
                <a:cs typeface="Calibri"/>
                <a:sym typeface="Calibri"/>
              </a:defRPr>
            </a:lvl5pPr>
            <a:lvl6pPr marL="11194151" marR="0" lvl="5" indent="-5831" algn="l" rtl="0">
              <a:spcBef>
                <a:spcPts val="876"/>
              </a:spcBef>
              <a:buClr>
                <a:schemeClr val="dk1"/>
              </a:buClr>
              <a:buFont typeface="Arial"/>
              <a:buNone/>
              <a:defRPr sz="4381" b="0" i="0" u="none" strike="noStrike" cap="none">
                <a:solidFill>
                  <a:schemeClr val="dk1"/>
                </a:solidFill>
                <a:latin typeface="Calibri"/>
                <a:ea typeface="Calibri"/>
                <a:cs typeface="Calibri"/>
                <a:sym typeface="Calibri"/>
              </a:defRPr>
            </a:lvl6pPr>
            <a:lvl7pPr marL="13432983" marR="0" lvl="6" indent="-6999" algn="l" rtl="0">
              <a:spcBef>
                <a:spcPts val="876"/>
              </a:spcBef>
              <a:buClr>
                <a:schemeClr val="dk1"/>
              </a:buClr>
              <a:buFont typeface="Arial"/>
              <a:buNone/>
              <a:defRPr sz="4381" b="0" i="0" u="none" strike="noStrike" cap="none">
                <a:solidFill>
                  <a:schemeClr val="dk1"/>
                </a:solidFill>
                <a:latin typeface="Calibri"/>
                <a:ea typeface="Calibri"/>
                <a:cs typeface="Calibri"/>
                <a:sym typeface="Calibri"/>
              </a:defRPr>
            </a:lvl7pPr>
            <a:lvl8pPr marL="15671812" marR="0" lvl="7" indent="-8165" algn="l" rtl="0">
              <a:spcBef>
                <a:spcPts val="876"/>
              </a:spcBef>
              <a:buClr>
                <a:schemeClr val="dk1"/>
              </a:buClr>
              <a:buFont typeface="Arial"/>
              <a:buNone/>
              <a:defRPr sz="4381" b="0" i="0" u="none" strike="noStrike" cap="none">
                <a:solidFill>
                  <a:schemeClr val="dk1"/>
                </a:solidFill>
                <a:latin typeface="Calibri"/>
                <a:ea typeface="Calibri"/>
                <a:cs typeface="Calibri"/>
                <a:sym typeface="Calibri"/>
              </a:defRPr>
            </a:lvl8pPr>
            <a:lvl9pPr marL="17910640" marR="0" lvl="8" indent="-9330" algn="l" rtl="0">
              <a:spcBef>
                <a:spcPts val="876"/>
              </a:spcBef>
              <a:buClr>
                <a:schemeClr val="dk1"/>
              </a:buClr>
              <a:buFont typeface="Arial"/>
              <a:buNone/>
              <a:defRPr sz="4381"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2102512" y="33899929"/>
            <a:ext cx="9815777" cy="1947332"/>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2476" b="0" i="0" u="none">
                <a:solidFill>
                  <a:schemeClr val="dk1"/>
                </a:solidFill>
                <a:latin typeface="Arial"/>
                <a:ea typeface="Arial"/>
                <a:cs typeface="Arial"/>
                <a:sym typeface="Arial"/>
              </a:defRPr>
            </a:lvl1pPr>
            <a:lvl2pPr marL="433925" marR="0" lvl="1"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2pPr>
            <a:lvl3pPr marL="869362" marR="0" lvl="2"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3pPr>
            <a:lvl4pPr marL="1304799" marR="0" lvl="3"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4pPr>
            <a:lvl5pPr marL="1740236" marR="0" lvl="4"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5pPr>
            <a:lvl6pPr marL="2175674" marR="0" lvl="5"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6pPr>
            <a:lvl7pPr marL="3046549" marR="0" lvl="6"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7pPr>
            <a:lvl8pPr marL="4352860" marR="0" lvl="7"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8pPr>
            <a:lvl9pPr marL="6094610" marR="0" lvl="8"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14370713" y="33899929"/>
            <a:ext cx="13320976" cy="1947332"/>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2476" b="0" i="0" u="none">
                <a:solidFill>
                  <a:schemeClr val="dk1"/>
                </a:solidFill>
                <a:latin typeface="Arial"/>
                <a:ea typeface="Arial"/>
                <a:cs typeface="Arial"/>
                <a:sym typeface="Arial"/>
              </a:defRPr>
            </a:lvl1pPr>
            <a:lvl2pPr marL="433925" marR="0" lvl="1"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2pPr>
            <a:lvl3pPr marL="869362" marR="0" lvl="2"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3pPr>
            <a:lvl4pPr marL="1304799" marR="0" lvl="3"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4pPr>
            <a:lvl5pPr marL="1740236" marR="0" lvl="4"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5pPr>
            <a:lvl6pPr marL="2175674" marR="0" lvl="5"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6pPr>
            <a:lvl7pPr marL="3046549" marR="0" lvl="6"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7pPr>
            <a:lvl8pPr marL="4352860" marR="0" lvl="7"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8pPr>
            <a:lvl9pPr marL="6094610" marR="0" lvl="8"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sldNum" idx="12"/>
          </p:nvPr>
        </p:nvSpPr>
        <p:spPr>
          <a:xfrm>
            <a:off x="30144112" y="33899929"/>
            <a:ext cx="9815777" cy="1947332"/>
          </a:xfrm>
          <a:prstGeom prst="rect">
            <a:avLst/>
          </a:prstGeom>
          <a:noFill/>
          <a:ln>
            <a:noFill/>
          </a:ln>
        </p:spPr>
        <p:txBody>
          <a:bodyPr wrap="square" lIns="470125" tIns="235050" rIns="470125" bIns="235050" anchor="ctr" anchorCtr="0">
            <a:noAutofit/>
          </a:bodyPr>
          <a:lstStyle/>
          <a:p>
            <a:pPr algn="r">
              <a:buClr>
                <a:srgbClr val="898989"/>
              </a:buClr>
              <a:buSzPct val="25000"/>
            </a:pPr>
            <a:fld id="{00000000-1234-1234-1234-123412341234}" type="slidenum">
              <a:rPr lang="en-US" sz="5905" smtClean="0">
                <a:solidFill>
                  <a:srgbClr val="898989"/>
                </a:solidFill>
              </a:rPr>
              <a:pPr algn="r">
                <a:buClr>
                  <a:srgbClr val="898989"/>
                </a:buClr>
                <a:buSzPct val="25000"/>
              </a:pPr>
              <a:t>‹#›</a:t>
            </a:fld>
            <a:endParaRPr lang="en-US" sz="5905">
              <a:solidFill>
                <a:srgbClr val="898989"/>
              </a:solidFill>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dt" idx="10"/>
          </p:nvPr>
        </p:nvSpPr>
        <p:spPr>
          <a:xfrm>
            <a:off x="2102512" y="33899929"/>
            <a:ext cx="9815777" cy="1947332"/>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2476" b="0" i="0" u="none">
                <a:solidFill>
                  <a:schemeClr val="dk1"/>
                </a:solidFill>
                <a:latin typeface="Arial"/>
                <a:ea typeface="Arial"/>
                <a:cs typeface="Arial"/>
                <a:sym typeface="Arial"/>
              </a:defRPr>
            </a:lvl1pPr>
            <a:lvl2pPr marL="433925" marR="0" lvl="1"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2pPr>
            <a:lvl3pPr marL="869362" marR="0" lvl="2"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3pPr>
            <a:lvl4pPr marL="1304799" marR="0" lvl="3"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4pPr>
            <a:lvl5pPr marL="1740236" marR="0" lvl="4"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5pPr>
            <a:lvl6pPr marL="2175674" marR="0" lvl="5"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6pPr>
            <a:lvl7pPr marL="3046549" marR="0" lvl="6"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7pPr>
            <a:lvl8pPr marL="4352860" marR="0" lvl="7"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8pPr>
            <a:lvl9pPr marL="6094610" marR="0" lvl="8"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ftr" idx="11"/>
          </p:nvPr>
        </p:nvSpPr>
        <p:spPr>
          <a:xfrm>
            <a:off x="14370713" y="33899929"/>
            <a:ext cx="13320976" cy="1947332"/>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2476" b="0" i="0" u="none">
                <a:solidFill>
                  <a:schemeClr val="dk1"/>
                </a:solidFill>
                <a:latin typeface="Arial"/>
                <a:ea typeface="Arial"/>
                <a:cs typeface="Arial"/>
                <a:sym typeface="Arial"/>
              </a:defRPr>
            </a:lvl1pPr>
            <a:lvl2pPr marL="433925" marR="0" lvl="1"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2pPr>
            <a:lvl3pPr marL="869362" marR="0" lvl="2"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3pPr>
            <a:lvl4pPr marL="1304799" marR="0" lvl="3"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4pPr>
            <a:lvl5pPr marL="1740236" marR="0" lvl="4"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5pPr>
            <a:lvl6pPr marL="2175674" marR="0" lvl="5"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6pPr>
            <a:lvl7pPr marL="3046549" marR="0" lvl="6"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7pPr>
            <a:lvl8pPr marL="4352860" marR="0" lvl="7"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8pPr>
            <a:lvl9pPr marL="6094610" marR="0" lvl="8"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sldNum" idx="12"/>
          </p:nvPr>
        </p:nvSpPr>
        <p:spPr>
          <a:xfrm>
            <a:off x="30144112" y="33899929"/>
            <a:ext cx="9815777" cy="1947332"/>
          </a:xfrm>
          <a:prstGeom prst="rect">
            <a:avLst/>
          </a:prstGeom>
          <a:noFill/>
          <a:ln>
            <a:noFill/>
          </a:ln>
        </p:spPr>
        <p:txBody>
          <a:bodyPr wrap="square" lIns="470125" tIns="235050" rIns="470125" bIns="235050" anchor="ctr" anchorCtr="0">
            <a:noAutofit/>
          </a:bodyPr>
          <a:lstStyle/>
          <a:p>
            <a:pPr algn="r">
              <a:buClr>
                <a:srgbClr val="898989"/>
              </a:buClr>
              <a:buSzPct val="25000"/>
            </a:pPr>
            <a:fld id="{00000000-1234-1234-1234-123412341234}" type="slidenum">
              <a:rPr lang="en-US" sz="5905" smtClean="0">
                <a:solidFill>
                  <a:srgbClr val="898989"/>
                </a:solidFill>
              </a:rPr>
              <a:pPr algn="r">
                <a:buClr>
                  <a:srgbClr val="898989"/>
                </a:buClr>
                <a:buSzPct val="25000"/>
              </a:pPr>
              <a:t>‹#›</a:t>
            </a:fld>
            <a:endParaRPr lang="en-US" sz="5905">
              <a:solidFill>
                <a:srgbClr val="898989"/>
              </a:solidFill>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2102513" y="1465037"/>
            <a:ext cx="37857378" cy="6095999"/>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1524"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21524"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21524"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21524"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21524" b="0" i="0" u="none" strike="noStrike" cap="none">
                <a:solidFill>
                  <a:schemeClr val="dk1"/>
                </a:solidFill>
                <a:latin typeface="Calibri"/>
                <a:ea typeface="Calibri"/>
                <a:cs typeface="Calibri"/>
                <a:sym typeface="Calibri"/>
              </a:defRPr>
            </a:lvl5pPr>
            <a:lvl6pPr marL="435437" marR="0" lvl="5" indent="0" algn="ctr" rtl="0">
              <a:spcBef>
                <a:spcPts val="0"/>
              </a:spcBef>
              <a:spcAft>
                <a:spcPts val="0"/>
              </a:spcAft>
              <a:buNone/>
              <a:defRPr sz="21524" b="0" i="0" u="none" strike="noStrike" cap="none">
                <a:solidFill>
                  <a:schemeClr val="dk1"/>
                </a:solidFill>
                <a:latin typeface="Calibri"/>
                <a:ea typeface="Calibri"/>
                <a:cs typeface="Calibri"/>
                <a:sym typeface="Calibri"/>
              </a:defRPr>
            </a:lvl6pPr>
            <a:lvl7pPr marL="870875" marR="0" lvl="6" indent="0" algn="ctr" rtl="0">
              <a:spcBef>
                <a:spcPts val="0"/>
              </a:spcBef>
              <a:spcAft>
                <a:spcPts val="0"/>
              </a:spcAft>
              <a:buNone/>
              <a:defRPr sz="21524" b="0" i="0" u="none" strike="noStrike" cap="none">
                <a:solidFill>
                  <a:schemeClr val="dk1"/>
                </a:solidFill>
                <a:latin typeface="Calibri"/>
                <a:ea typeface="Calibri"/>
                <a:cs typeface="Calibri"/>
                <a:sym typeface="Calibri"/>
              </a:defRPr>
            </a:lvl7pPr>
            <a:lvl8pPr marL="1306312" marR="0" lvl="7" indent="0" algn="ctr" rtl="0">
              <a:spcBef>
                <a:spcPts val="0"/>
              </a:spcBef>
              <a:spcAft>
                <a:spcPts val="0"/>
              </a:spcAft>
              <a:buNone/>
              <a:defRPr sz="21524" b="0" i="0" u="none" strike="noStrike" cap="none">
                <a:solidFill>
                  <a:schemeClr val="dk1"/>
                </a:solidFill>
                <a:latin typeface="Calibri"/>
                <a:ea typeface="Calibri"/>
                <a:cs typeface="Calibri"/>
                <a:sym typeface="Calibri"/>
              </a:defRPr>
            </a:lvl8pPr>
            <a:lvl9pPr marL="1741749" marR="0" lvl="8" indent="0" algn="ctr" rtl="0">
              <a:spcBef>
                <a:spcPts val="0"/>
              </a:spcBef>
              <a:spcAft>
                <a:spcPts val="0"/>
              </a:spcAft>
              <a:buNone/>
              <a:defRPr sz="21524"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2102512" y="33899929"/>
            <a:ext cx="9815777" cy="1947332"/>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2476" b="0" i="0" u="none">
                <a:solidFill>
                  <a:schemeClr val="dk1"/>
                </a:solidFill>
                <a:latin typeface="Arial"/>
                <a:ea typeface="Arial"/>
                <a:cs typeface="Arial"/>
                <a:sym typeface="Arial"/>
              </a:defRPr>
            </a:lvl1pPr>
            <a:lvl2pPr marL="433925" marR="0" lvl="1"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2pPr>
            <a:lvl3pPr marL="869362" marR="0" lvl="2"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3pPr>
            <a:lvl4pPr marL="1304799" marR="0" lvl="3"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4pPr>
            <a:lvl5pPr marL="1740236" marR="0" lvl="4"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5pPr>
            <a:lvl6pPr marL="2175674" marR="0" lvl="5"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6pPr>
            <a:lvl7pPr marL="3046549" marR="0" lvl="6"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7pPr>
            <a:lvl8pPr marL="4352860" marR="0" lvl="7"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8pPr>
            <a:lvl9pPr marL="6094610" marR="0" lvl="8"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ftr" idx="11"/>
          </p:nvPr>
        </p:nvSpPr>
        <p:spPr>
          <a:xfrm>
            <a:off x="14370713" y="33899929"/>
            <a:ext cx="13320976" cy="1947332"/>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2476" b="0" i="0" u="none">
                <a:solidFill>
                  <a:schemeClr val="dk1"/>
                </a:solidFill>
                <a:latin typeface="Arial"/>
                <a:ea typeface="Arial"/>
                <a:cs typeface="Arial"/>
                <a:sym typeface="Arial"/>
              </a:defRPr>
            </a:lvl1pPr>
            <a:lvl2pPr marL="433925" marR="0" lvl="1"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2pPr>
            <a:lvl3pPr marL="869362" marR="0" lvl="2"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3pPr>
            <a:lvl4pPr marL="1304799" marR="0" lvl="3"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4pPr>
            <a:lvl5pPr marL="1740236" marR="0" lvl="4"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5pPr>
            <a:lvl6pPr marL="2175674" marR="0" lvl="5"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6pPr>
            <a:lvl7pPr marL="3046549" marR="0" lvl="6"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7pPr>
            <a:lvl8pPr marL="4352860" marR="0" lvl="7"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8pPr>
            <a:lvl9pPr marL="6094610" marR="0" lvl="8"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sldNum" idx="12"/>
          </p:nvPr>
        </p:nvSpPr>
        <p:spPr>
          <a:xfrm>
            <a:off x="30144112" y="33899929"/>
            <a:ext cx="9815777" cy="1947332"/>
          </a:xfrm>
          <a:prstGeom prst="rect">
            <a:avLst/>
          </a:prstGeom>
          <a:noFill/>
          <a:ln>
            <a:noFill/>
          </a:ln>
        </p:spPr>
        <p:txBody>
          <a:bodyPr wrap="square" lIns="470125" tIns="235050" rIns="470125" bIns="235050" anchor="ctr" anchorCtr="0">
            <a:noAutofit/>
          </a:bodyPr>
          <a:lstStyle/>
          <a:p>
            <a:pPr algn="r">
              <a:buClr>
                <a:srgbClr val="898989"/>
              </a:buClr>
              <a:buSzPct val="25000"/>
            </a:pPr>
            <a:fld id="{00000000-1234-1234-1234-123412341234}" type="slidenum">
              <a:rPr lang="en-US" sz="5905" smtClean="0">
                <a:solidFill>
                  <a:srgbClr val="898989"/>
                </a:solidFill>
              </a:rPr>
              <a:pPr algn="r">
                <a:buClr>
                  <a:srgbClr val="898989"/>
                </a:buClr>
                <a:buSzPct val="25000"/>
              </a:pPr>
              <a:t>‹#›</a:t>
            </a:fld>
            <a:endParaRPr lang="en-US" sz="5905">
              <a:solidFill>
                <a:srgbClr val="898989"/>
              </a:solidFill>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2102513" y="1465037"/>
            <a:ext cx="37857378" cy="6095999"/>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1524"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21524"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21524"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21524"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21524" b="0" i="0" u="none" strike="noStrike" cap="none">
                <a:solidFill>
                  <a:schemeClr val="dk1"/>
                </a:solidFill>
                <a:latin typeface="Calibri"/>
                <a:ea typeface="Calibri"/>
                <a:cs typeface="Calibri"/>
                <a:sym typeface="Calibri"/>
              </a:defRPr>
            </a:lvl5pPr>
            <a:lvl6pPr marL="435437" marR="0" lvl="5" indent="0" algn="ctr" rtl="0">
              <a:spcBef>
                <a:spcPts val="0"/>
              </a:spcBef>
              <a:spcAft>
                <a:spcPts val="0"/>
              </a:spcAft>
              <a:buNone/>
              <a:defRPr sz="21524" b="0" i="0" u="none" strike="noStrike" cap="none">
                <a:solidFill>
                  <a:schemeClr val="dk1"/>
                </a:solidFill>
                <a:latin typeface="Calibri"/>
                <a:ea typeface="Calibri"/>
                <a:cs typeface="Calibri"/>
                <a:sym typeface="Calibri"/>
              </a:defRPr>
            </a:lvl6pPr>
            <a:lvl7pPr marL="870875" marR="0" lvl="6" indent="0" algn="ctr" rtl="0">
              <a:spcBef>
                <a:spcPts val="0"/>
              </a:spcBef>
              <a:spcAft>
                <a:spcPts val="0"/>
              </a:spcAft>
              <a:buNone/>
              <a:defRPr sz="21524" b="0" i="0" u="none" strike="noStrike" cap="none">
                <a:solidFill>
                  <a:schemeClr val="dk1"/>
                </a:solidFill>
                <a:latin typeface="Calibri"/>
                <a:ea typeface="Calibri"/>
                <a:cs typeface="Calibri"/>
                <a:sym typeface="Calibri"/>
              </a:defRPr>
            </a:lvl7pPr>
            <a:lvl8pPr marL="1306312" marR="0" lvl="7" indent="0" algn="ctr" rtl="0">
              <a:spcBef>
                <a:spcPts val="0"/>
              </a:spcBef>
              <a:spcAft>
                <a:spcPts val="0"/>
              </a:spcAft>
              <a:buNone/>
              <a:defRPr sz="21524" b="0" i="0" u="none" strike="noStrike" cap="none">
                <a:solidFill>
                  <a:schemeClr val="dk1"/>
                </a:solidFill>
                <a:latin typeface="Calibri"/>
                <a:ea typeface="Calibri"/>
                <a:cs typeface="Calibri"/>
                <a:sym typeface="Calibri"/>
              </a:defRPr>
            </a:lvl8pPr>
            <a:lvl9pPr marL="1741749" marR="0" lvl="8" indent="0" algn="ctr" rtl="0">
              <a:spcBef>
                <a:spcPts val="0"/>
              </a:spcBef>
              <a:spcAft>
                <a:spcPts val="0"/>
              </a:spcAft>
              <a:buNone/>
              <a:defRPr sz="21524"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1"/>
          </p:nvPr>
        </p:nvSpPr>
        <p:spPr>
          <a:xfrm>
            <a:off x="2103121" y="8187269"/>
            <a:ext cx="18584863" cy="3412063"/>
          </a:xfrm>
          <a:prstGeom prst="rect">
            <a:avLst/>
          </a:prstGeom>
          <a:noFill/>
          <a:ln>
            <a:noFill/>
          </a:ln>
        </p:spPr>
        <p:txBody>
          <a:bodyPr wrap="square" lIns="91425" tIns="91425" rIns="91425" bIns="91425" anchor="b" anchorCtr="0"/>
          <a:lstStyle>
            <a:lvl1pPr marL="0" marR="0" lvl="0" indent="0" algn="l" rtl="0">
              <a:spcBef>
                <a:spcPts val="2343"/>
              </a:spcBef>
              <a:spcAft>
                <a:spcPts val="0"/>
              </a:spcAft>
              <a:buClr>
                <a:schemeClr val="dk1"/>
              </a:buClr>
              <a:buFont typeface="Arial"/>
              <a:buNone/>
              <a:defRPr sz="11715" b="1" i="0" u="none" strike="noStrike" cap="none">
                <a:solidFill>
                  <a:schemeClr val="dk1"/>
                </a:solidFill>
                <a:latin typeface="Calibri"/>
                <a:ea typeface="Calibri"/>
                <a:cs typeface="Calibri"/>
                <a:sym typeface="Calibri"/>
              </a:defRPr>
            </a:lvl1pPr>
            <a:lvl2pPr marL="2238828" marR="0" lvl="1" indent="-1164" algn="l" rtl="0">
              <a:spcBef>
                <a:spcPts val="1962"/>
              </a:spcBef>
              <a:spcAft>
                <a:spcPts val="0"/>
              </a:spcAft>
              <a:buClr>
                <a:schemeClr val="dk1"/>
              </a:buClr>
              <a:buFont typeface="Arial"/>
              <a:buNone/>
              <a:defRPr sz="9810" b="1" i="0" u="none" strike="noStrike" cap="none">
                <a:solidFill>
                  <a:schemeClr val="dk1"/>
                </a:solidFill>
                <a:latin typeface="Calibri"/>
                <a:ea typeface="Calibri"/>
                <a:cs typeface="Calibri"/>
                <a:sym typeface="Calibri"/>
              </a:defRPr>
            </a:lvl2pPr>
            <a:lvl3pPr marL="4477661" marR="0" lvl="2" indent="-2332" algn="l" rtl="0">
              <a:spcBef>
                <a:spcPts val="1771"/>
              </a:spcBef>
              <a:spcAft>
                <a:spcPts val="0"/>
              </a:spcAft>
              <a:buClr>
                <a:schemeClr val="dk1"/>
              </a:buClr>
              <a:buFont typeface="Arial"/>
              <a:buNone/>
              <a:defRPr sz="8857" b="1" i="0" u="none" strike="noStrike" cap="none">
                <a:solidFill>
                  <a:schemeClr val="dk1"/>
                </a:solidFill>
                <a:latin typeface="Calibri"/>
                <a:ea typeface="Calibri"/>
                <a:cs typeface="Calibri"/>
                <a:sym typeface="Calibri"/>
              </a:defRPr>
            </a:lvl3pPr>
            <a:lvl4pPr marL="6716489" marR="0" lvl="3" indent="-3496" algn="l" rtl="0">
              <a:spcBef>
                <a:spcPts val="1562"/>
              </a:spcBef>
              <a:spcAft>
                <a:spcPts val="0"/>
              </a:spcAft>
              <a:buClr>
                <a:schemeClr val="dk1"/>
              </a:buClr>
              <a:buFont typeface="Arial"/>
              <a:buNone/>
              <a:defRPr sz="7810" b="1" i="0" u="none" strike="noStrike" cap="none">
                <a:solidFill>
                  <a:schemeClr val="dk1"/>
                </a:solidFill>
                <a:latin typeface="Calibri"/>
                <a:ea typeface="Calibri"/>
                <a:cs typeface="Calibri"/>
                <a:sym typeface="Calibri"/>
              </a:defRPr>
            </a:lvl4pPr>
            <a:lvl5pPr marL="8955322" marR="0" lvl="4" indent="-4666" algn="l" rtl="0">
              <a:spcBef>
                <a:spcPts val="1562"/>
              </a:spcBef>
              <a:spcAft>
                <a:spcPts val="0"/>
              </a:spcAft>
              <a:buClr>
                <a:schemeClr val="dk1"/>
              </a:buClr>
              <a:buFont typeface="Arial"/>
              <a:buNone/>
              <a:defRPr sz="7810" b="1" i="0" u="none" strike="noStrike" cap="none">
                <a:solidFill>
                  <a:schemeClr val="dk1"/>
                </a:solidFill>
                <a:latin typeface="Calibri"/>
                <a:ea typeface="Calibri"/>
                <a:cs typeface="Calibri"/>
                <a:sym typeface="Calibri"/>
              </a:defRPr>
            </a:lvl5pPr>
            <a:lvl6pPr marL="11194151" marR="0" lvl="5" indent="-5831" algn="l" rtl="0">
              <a:spcBef>
                <a:spcPts val="1562"/>
              </a:spcBef>
              <a:buClr>
                <a:schemeClr val="dk1"/>
              </a:buClr>
              <a:buFont typeface="Arial"/>
              <a:buNone/>
              <a:defRPr sz="7810" b="1" i="0" u="none" strike="noStrike" cap="none">
                <a:solidFill>
                  <a:schemeClr val="dk1"/>
                </a:solidFill>
                <a:latin typeface="Calibri"/>
                <a:ea typeface="Calibri"/>
                <a:cs typeface="Calibri"/>
                <a:sym typeface="Calibri"/>
              </a:defRPr>
            </a:lvl6pPr>
            <a:lvl7pPr marL="13432983" marR="0" lvl="6" indent="-6999" algn="l" rtl="0">
              <a:spcBef>
                <a:spcPts val="1562"/>
              </a:spcBef>
              <a:buClr>
                <a:schemeClr val="dk1"/>
              </a:buClr>
              <a:buFont typeface="Arial"/>
              <a:buNone/>
              <a:defRPr sz="7810" b="1" i="0" u="none" strike="noStrike" cap="none">
                <a:solidFill>
                  <a:schemeClr val="dk1"/>
                </a:solidFill>
                <a:latin typeface="Calibri"/>
                <a:ea typeface="Calibri"/>
                <a:cs typeface="Calibri"/>
                <a:sym typeface="Calibri"/>
              </a:defRPr>
            </a:lvl7pPr>
            <a:lvl8pPr marL="15671812" marR="0" lvl="7" indent="-8165" algn="l" rtl="0">
              <a:spcBef>
                <a:spcPts val="1562"/>
              </a:spcBef>
              <a:buClr>
                <a:schemeClr val="dk1"/>
              </a:buClr>
              <a:buFont typeface="Arial"/>
              <a:buNone/>
              <a:defRPr sz="7810" b="1" i="0" u="none" strike="noStrike" cap="none">
                <a:solidFill>
                  <a:schemeClr val="dk1"/>
                </a:solidFill>
                <a:latin typeface="Calibri"/>
                <a:ea typeface="Calibri"/>
                <a:cs typeface="Calibri"/>
                <a:sym typeface="Calibri"/>
              </a:defRPr>
            </a:lvl8pPr>
            <a:lvl9pPr marL="17910640" marR="0" lvl="8" indent="-9330" algn="l" rtl="0">
              <a:spcBef>
                <a:spcPts val="1562"/>
              </a:spcBef>
              <a:buClr>
                <a:schemeClr val="dk1"/>
              </a:buClr>
              <a:buFont typeface="Arial"/>
              <a:buNone/>
              <a:defRPr sz="7810" b="1"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2"/>
          </p:nvPr>
        </p:nvSpPr>
        <p:spPr>
          <a:xfrm>
            <a:off x="2103121" y="11599335"/>
            <a:ext cx="18584863" cy="21073536"/>
          </a:xfrm>
          <a:prstGeom prst="rect">
            <a:avLst/>
          </a:prstGeom>
          <a:noFill/>
          <a:ln>
            <a:noFill/>
          </a:ln>
        </p:spPr>
        <p:txBody>
          <a:bodyPr wrap="square" lIns="91425" tIns="91425" rIns="91425" bIns="91425" anchor="t" anchorCtr="0"/>
          <a:lstStyle>
            <a:lvl1pPr marL="1678248" marR="0" lvl="0" indent="-934376" algn="l" rtl="0">
              <a:spcBef>
                <a:spcPts val="2343"/>
              </a:spcBef>
              <a:spcAft>
                <a:spcPts val="0"/>
              </a:spcAft>
              <a:buClr>
                <a:schemeClr val="dk1"/>
              </a:buClr>
              <a:buSzPct val="100000"/>
              <a:buFont typeface="Arial"/>
              <a:buChar char="•"/>
              <a:defRPr sz="11715" b="0" i="0" u="none" strike="noStrike" cap="none">
                <a:solidFill>
                  <a:schemeClr val="dk1"/>
                </a:solidFill>
                <a:latin typeface="Calibri"/>
                <a:ea typeface="Calibri"/>
                <a:cs typeface="Calibri"/>
                <a:sym typeface="Calibri"/>
              </a:defRPr>
            </a:lvl1pPr>
            <a:lvl2pPr marL="3637716" marR="0" lvl="1" indent="-777135" algn="l" rtl="0">
              <a:spcBef>
                <a:spcPts val="1962"/>
              </a:spcBef>
              <a:spcAft>
                <a:spcPts val="0"/>
              </a:spcAft>
              <a:buClr>
                <a:schemeClr val="dk1"/>
              </a:buClr>
              <a:buSzPct val="100000"/>
              <a:buFont typeface="Arial"/>
              <a:buChar char="–"/>
              <a:defRPr sz="9810" b="0" i="0" u="none" strike="noStrike" cap="none">
                <a:solidFill>
                  <a:schemeClr val="dk1"/>
                </a:solidFill>
                <a:latin typeface="Calibri"/>
                <a:ea typeface="Calibri"/>
                <a:cs typeface="Calibri"/>
                <a:sym typeface="Calibri"/>
              </a:defRPr>
            </a:lvl2pPr>
            <a:lvl3pPr marL="5595672" marR="0" lvl="2" indent="-557904" algn="l" rtl="0">
              <a:spcBef>
                <a:spcPts val="1771"/>
              </a:spcBef>
              <a:spcAft>
                <a:spcPts val="0"/>
              </a:spcAft>
              <a:buClr>
                <a:schemeClr val="dk1"/>
              </a:buClr>
              <a:buSzPct val="100000"/>
              <a:buFont typeface="Arial"/>
              <a:buChar char="•"/>
              <a:defRPr sz="8857" b="0" i="0" u="none" strike="noStrike" cap="none">
                <a:solidFill>
                  <a:schemeClr val="dk1"/>
                </a:solidFill>
                <a:latin typeface="Calibri"/>
                <a:ea typeface="Calibri"/>
                <a:cs typeface="Calibri"/>
                <a:sym typeface="Calibri"/>
              </a:defRPr>
            </a:lvl3pPr>
            <a:lvl4pPr marL="7834847" marR="0" lvl="3" indent="-625941" algn="l" rtl="0">
              <a:spcBef>
                <a:spcPts val="1562"/>
              </a:spcBef>
              <a:spcAft>
                <a:spcPts val="0"/>
              </a:spcAft>
              <a:buClr>
                <a:schemeClr val="dk1"/>
              </a:buClr>
              <a:buSzPct val="100000"/>
              <a:buFont typeface="Arial"/>
              <a:buChar char="–"/>
              <a:defRPr sz="7810" b="0" i="0" u="none" strike="noStrike" cap="none">
                <a:solidFill>
                  <a:schemeClr val="dk1"/>
                </a:solidFill>
                <a:latin typeface="Calibri"/>
                <a:ea typeface="Calibri"/>
                <a:cs typeface="Calibri"/>
                <a:sym typeface="Calibri"/>
              </a:defRPr>
            </a:lvl4pPr>
            <a:lvl5pPr marL="10074023" marR="0" lvl="4" indent="-627454" algn="l" rtl="0">
              <a:spcBef>
                <a:spcPts val="1562"/>
              </a:spcBef>
              <a:spcAft>
                <a:spcPts val="0"/>
              </a:spcAft>
              <a:buClr>
                <a:schemeClr val="dk1"/>
              </a:buClr>
              <a:buSzPct val="100000"/>
              <a:buFont typeface="Arial"/>
              <a:buChar char="»"/>
              <a:defRPr sz="7810" b="0" i="0" u="none" strike="noStrike" cap="none">
                <a:solidFill>
                  <a:schemeClr val="dk1"/>
                </a:solidFill>
                <a:latin typeface="Calibri"/>
                <a:ea typeface="Calibri"/>
                <a:cs typeface="Calibri"/>
                <a:sym typeface="Calibri"/>
              </a:defRPr>
            </a:lvl5pPr>
            <a:lvl6pPr marL="12313564" marR="0" lvl="5" indent="-629330" algn="l" rtl="0">
              <a:spcBef>
                <a:spcPts val="1562"/>
              </a:spcBef>
              <a:buClr>
                <a:schemeClr val="dk1"/>
              </a:buClr>
              <a:buSzPct val="100000"/>
              <a:buFont typeface="Arial"/>
              <a:buChar char="•"/>
              <a:defRPr sz="7810" b="0" i="0" u="none" strike="noStrike" cap="none">
                <a:solidFill>
                  <a:schemeClr val="dk1"/>
                </a:solidFill>
                <a:latin typeface="Calibri"/>
                <a:ea typeface="Calibri"/>
                <a:cs typeface="Calibri"/>
                <a:sym typeface="Calibri"/>
              </a:defRPr>
            </a:lvl6pPr>
            <a:lvl7pPr marL="14552397" marR="0" lvl="6" indent="-630498" algn="l" rtl="0">
              <a:spcBef>
                <a:spcPts val="1562"/>
              </a:spcBef>
              <a:buClr>
                <a:schemeClr val="dk1"/>
              </a:buClr>
              <a:buSzPct val="100000"/>
              <a:buFont typeface="Arial"/>
              <a:buChar char="•"/>
              <a:defRPr sz="7810" b="0" i="0" u="none" strike="noStrike" cap="none">
                <a:solidFill>
                  <a:schemeClr val="dk1"/>
                </a:solidFill>
                <a:latin typeface="Calibri"/>
                <a:ea typeface="Calibri"/>
                <a:cs typeface="Calibri"/>
                <a:sym typeface="Calibri"/>
              </a:defRPr>
            </a:lvl7pPr>
            <a:lvl8pPr marL="16791225" marR="0" lvl="7" indent="-631663" algn="l" rtl="0">
              <a:spcBef>
                <a:spcPts val="1562"/>
              </a:spcBef>
              <a:buClr>
                <a:schemeClr val="dk1"/>
              </a:buClr>
              <a:buSzPct val="100000"/>
              <a:buFont typeface="Arial"/>
              <a:buChar char="•"/>
              <a:defRPr sz="7810" b="0" i="0" u="none" strike="noStrike" cap="none">
                <a:solidFill>
                  <a:schemeClr val="dk1"/>
                </a:solidFill>
                <a:latin typeface="Calibri"/>
                <a:ea typeface="Calibri"/>
                <a:cs typeface="Calibri"/>
                <a:sym typeface="Calibri"/>
              </a:defRPr>
            </a:lvl8pPr>
            <a:lvl9pPr marL="19030053" marR="0" lvl="8" indent="-632827" algn="l" rtl="0">
              <a:spcBef>
                <a:spcPts val="1562"/>
              </a:spcBef>
              <a:buClr>
                <a:schemeClr val="dk1"/>
              </a:buClr>
              <a:buSzPct val="100000"/>
              <a:buFont typeface="Arial"/>
              <a:buChar char="•"/>
              <a:defRPr sz="781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3"/>
          </p:nvPr>
        </p:nvSpPr>
        <p:spPr>
          <a:xfrm>
            <a:off x="21367116" y="8187269"/>
            <a:ext cx="18592164" cy="3412063"/>
          </a:xfrm>
          <a:prstGeom prst="rect">
            <a:avLst/>
          </a:prstGeom>
          <a:noFill/>
          <a:ln>
            <a:noFill/>
          </a:ln>
        </p:spPr>
        <p:txBody>
          <a:bodyPr wrap="square" lIns="91425" tIns="91425" rIns="91425" bIns="91425" anchor="b" anchorCtr="0"/>
          <a:lstStyle>
            <a:lvl1pPr marL="0" marR="0" lvl="0" indent="0" algn="l" rtl="0">
              <a:spcBef>
                <a:spcPts val="2343"/>
              </a:spcBef>
              <a:spcAft>
                <a:spcPts val="0"/>
              </a:spcAft>
              <a:buClr>
                <a:schemeClr val="dk1"/>
              </a:buClr>
              <a:buFont typeface="Arial"/>
              <a:buNone/>
              <a:defRPr sz="11715" b="1" i="0" u="none" strike="noStrike" cap="none">
                <a:solidFill>
                  <a:schemeClr val="dk1"/>
                </a:solidFill>
                <a:latin typeface="Calibri"/>
                <a:ea typeface="Calibri"/>
                <a:cs typeface="Calibri"/>
                <a:sym typeface="Calibri"/>
              </a:defRPr>
            </a:lvl1pPr>
            <a:lvl2pPr marL="2238828" marR="0" lvl="1" indent="-1164" algn="l" rtl="0">
              <a:spcBef>
                <a:spcPts val="1962"/>
              </a:spcBef>
              <a:spcAft>
                <a:spcPts val="0"/>
              </a:spcAft>
              <a:buClr>
                <a:schemeClr val="dk1"/>
              </a:buClr>
              <a:buFont typeface="Arial"/>
              <a:buNone/>
              <a:defRPr sz="9810" b="1" i="0" u="none" strike="noStrike" cap="none">
                <a:solidFill>
                  <a:schemeClr val="dk1"/>
                </a:solidFill>
                <a:latin typeface="Calibri"/>
                <a:ea typeface="Calibri"/>
                <a:cs typeface="Calibri"/>
                <a:sym typeface="Calibri"/>
              </a:defRPr>
            </a:lvl2pPr>
            <a:lvl3pPr marL="4477661" marR="0" lvl="2" indent="-2332" algn="l" rtl="0">
              <a:spcBef>
                <a:spcPts val="1771"/>
              </a:spcBef>
              <a:spcAft>
                <a:spcPts val="0"/>
              </a:spcAft>
              <a:buClr>
                <a:schemeClr val="dk1"/>
              </a:buClr>
              <a:buFont typeface="Arial"/>
              <a:buNone/>
              <a:defRPr sz="8857" b="1" i="0" u="none" strike="noStrike" cap="none">
                <a:solidFill>
                  <a:schemeClr val="dk1"/>
                </a:solidFill>
                <a:latin typeface="Calibri"/>
                <a:ea typeface="Calibri"/>
                <a:cs typeface="Calibri"/>
                <a:sym typeface="Calibri"/>
              </a:defRPr>
            </a:lvl3pPr>
            <a:lvl4pPr marL="6716489" marR="0" lvl="3" indent="-3496" algn="l" rtl="0">
              <a:spcBef>
                <a:spcPts val="1562"/>
              </a:spcBef>
              <a:spcAft>
                <a:spcPts val="0"/>
              </a:spcAft>
              <a:buClr>
                <a:schemeClr val="dk1"/>
              </a:buClr>
              <a:buFont typeface="Arial"/>
              <a:buNone/>
              <a:defRPr sz="7810" b="1" i="0" u="none" strike="noStrike" cap="none">
                <a:solidFill>
                  <a:schemeClr val="dk1"/>
                </a:solidFill>
                <a:latin typeface="Calibri"/>
                <a:ea typeface="Calibri"/>
                <a:cs typeface="Calibri"/>
                <a:sym typeface="Calibri"/>
              </a:defRPr>
            </a:lvl4pPr>
            <a:lvl5pPr marL="8955322" marR="0" lvl="4" indent="-4666" algn="l" rtl="0">
              <a:spcBef>
                <a:spcPts val="1562"/>
              </a:spcBef>
              <a:spcAft>
                <a:spcPts val="0"/>
              </a:spcAft>
              <a:buClr>
                <a:schemeClr val="dk1"/>
              </a:buClr>
              <a:buFont typeface="Arial"/>
              <a:buNone/>
              <a:defRPr sz="7810" b="1" i="0" u="none" strike="noStrike" cap="none">
                <a:solidFill>
                  <a:schemeClr val="dk1"/>
                </a:solidFill>
                <a:latin typeface="Calibri"/>
                <a:ea typeface="Calibri"/>
                <a:cs typeface="Calibri"/>
                <a:sym typeface="Calibri"/>
              </a:defRPr>
            </a:lvl5pPr>
            <a:lvl6pPr marL="11194151" marR="0" lvl="5" indent="-5831" algn="l" rtl="0">
              <a:spcBef>
                <a:spcPts val="1562"/>
              </a:spcBef>
              <a:buClr>
                <a:schemeClr val="dk1"/>
              </a:buClr>
              <a:buFont typeface="Arial"/>
              <a:buNone/>
              <a:defRPr sz="7810" b="1" i="0" u="none" strike="noStrike" cap="none">
                <a:solidFill>
                  <a:schemeClr val="dk1"/>
                </a:solidFill>
                <a:latin typeface="Calibri"/>
                <a:ea typeface="Calibri"/>
                <a:cs typeface="Calibri"/>
                <a:sym typeface="Calibri"/>
              </a:defRPr>
            </a:lvl6pPr>
            <a:lvl7pPr marL="13432983" marR="0" lvl="6" indent="-6999" algn="l" rtl="0">
              <a:spcBef>
                <a:spcPts val="1562"/>
              </a:spcBef>
              <a:buClr>
                <a:schemeClr val="dk1"/>
              </a:buClr>
              <a:buFont typeface="Arial"/>
              <a:buNone/>
              <a:defRPr sz="7810" b="1" i="0" u="none" strike="noStrike" cap="none">
                <a:solidFill>
                  <a:schemeClr val="dk1"/>
                </a:solidFill>
                <a:latin typeface="Calibri"/>
                <a:ea typeface="Calibri"/>
                <a:cs typeface="Calibri"/>
                <a:sym typeface="Calibri"/>
              </a:defRPr>
            </a:lvl7pPr>
            <a:lvl8pPr marL="15671812" marR="0" lvl="7" indent="-8165" algn="l" rtl="0">
              <a:spcBef>
                <a:spcPts val="1562"/>
              </a:spcBef>
              <a:buClr>
                <a:schemeClr val="dk1"/>
              </a:buClr>
              <a:buFont typeface="Arial"/>
              <a:buNone/>
              <a:defRPr sz="7810" b="1" i="0" u="none" strike="noStrike" cap="none">
                <a:solidFill>
                  <a:schemeClr val="dk1"/>
                </a:solidFill>
                <a:latin typeface="Calibri"/>
                <a:ea typeface="Calibri"/>
                <a:cs typeface="Calibri"/>
                <a:sym typeface="Calibri"/>
              </a:defRPr>
            </a:lvl8pPr>
            <a:lvl9pPr marL="17910640" marR="0" lvl="8" indent="-9330" algn="l" rtl="0">
              <a:spcBef>
                <a:spcPts val="1562"/>
              </a:spcBef>
              <a:buClr>
                <a:schemeClr val="dk1"/>
              </a:buClr>
              <a:buFont typeface="Arial"/>
              <a:buNone/>
              <a:defRPr sz="7810" b="1"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4"/>
          </p:nvPr>
        </p:nvSpPr>
        <p:spPr>
          <a:xfrm>
            <a:off x="21367116" y="11599335"/>
            <a:ext cx="18592164" cy="21073536"/>
          </a:xfrm>
          <a:prstGeom prst="rect">
            <a:avLst/>
          </a:prstGeom>
          <a:noFill/>
          <a:ln>
            <a:noFill/>
          </a:ln>
        </p:spPr>
        <p:txBody>
          <a:bodyPr wrap="square" lIns="91425" tIns="91425" rIns="91425" bIns="91425" anchor="t" anchorCtr="0"/>
          <a:lstStyle>
            <a:lvl1pPr marL="1678248" marR="0" lvl="0" indent="-934376" algn="l" rtl="0">
              <a:spcBef>
                <a:spcPts val="2343"/>
              </a:spcBef>
              <a:spcAft>
                <a:spcPts val="0"/>
              </a:spcAft>
              <a:buClr>
                <a:schemeClr val="dk1"/>
              </a:buClr>
              <a:buSzPct val="100000"/>
              <a:buFont typeface="Arial"/>
              <a:buChar char="•"/>
              <a:defRPr sz="11715" b="0" i="0" u="none" strike="noStrike" cap="none">
                <a:solidFill>
                  <a:schemeClr val="dk1"/>
                </a:solidFill>
                <a:latin typeface="Calibri"/>
                <a:ea typeface="Calibri"/>
                <a:cs typeface="Calibri"/>
                <a:sym typeface="Calibri"/>
              </a:defRPr>
            </a:lvl1pPr>
            <a:lvl2pPr marL="3637716" marR="0" lvl="1" indent="-777135" algn="l" rtl="0">
              <a:spcBef>
                <a:spcPts val="1962"/>
              </a:spcBef>
              <a:spcAft>
                <a:spcPts val="0"/>
              </a:spcAft>
              <a:buClr>
                <a:schemeClr val="dk1"/>
              </a:buClr>
              <a:buSzPct val="100000"/>
              <a:buFont typeface="Arial"/>
              <a:buChar char="–"/>
              <a:defRPr sz="9810" b="0" i="0" u="none" strike="noStrike" cap="none">
                <a:solidFill>
                  <a:schemeClr val="dk1"/>
                </a:solidFill>
                <a:latin typeface="Calibri"/>
                <a:ea typeface="Calibri"/>
                <a:cs typeface="Calibri"/>
                <a:sym typeface="Calibri"/>
              </a:defRPr>
            </a:lvl2pPr>
            <a:lvl3pPr marL="5595672" marR="0" lvl="2" indent="-557904" algn="l" rtl="0">
              <a:spcBef>
                <a:spcPts val="1771"/>
              </a:spcBef>
              <a:spcAft>
                <a:spcPts val="0"/>
              </a:spcAft>
              <a:buClr>
                <a:schemeClr val="dk1"/>
              </a:buClr>
              <a:buSzPct val="100000"/>
              <a:buFont typeface="Arial"/>
              <a:buChar char="•"/>
              <a:defRPr sz="8857" b="0" i="0" u="none" strike="noStrike" cap="none">
                <a:solidFill>
                  <a:schemeClr val="dk1"/>
                </a:solidFill>
                <a:latin typeface="Calibri"/>
                <a:ea typeface="Calibri"/>
                <a:cs typeface="Calibri"/>
                <a:sym typeface="Calibri"/>
              </a:defRPr>
            </a:lvl3pPr>
            <a:lvl4pPr marL="7834847" marR="0" lvl="3" indent="-625941" algn="l" rtl="0">
              <a:spcBef>
                <a:spcPts val="1562"/>
              </a:spcBef>
              <a:spcAft>
                <a:spcPts val="0"/>
              </a:spcAft>
              <a:buClr>
                <a:schemeClr val="dk1"/>
              </a:buClr>
              <a:buSzPct val="100000"/>
              <a:buFont typeface="Arial"/>
              <a:buChar char="–"/>
              <a:defRPr sz="7810" b="0" i="0" u="none" strike="noStrike" cap="none">
                <a:solidFill>
                  <a:schemeClr val="dk1"/>
                </a:solidFill>
                <a:latin typeface="Calibri"/>
                <a:ea typeface="Calibri"/>
                <a:cs typeface="Calibri"/>
                <a:sym typeface="Calibri"/>
              </a:defRPr>
            </a:lvl4pPr>
            <a:lvl5pPr marL="10074023" marR="0" lvl="4" indent="-627454" algn="l" rtl="0">
              <a:spcBef>
                <a:spcPts val="1562"/>
              </a:spcBef>
              <a:spcAft>
                <a:spcPts val="0"/>
              </a:spcAft>
              <a:buClr>
                <a:schemeClr val="dk1"/>
              </a:buClr>
              <a:buSzPct val="100000"/>
              <a:buFont typeface="Arial"/>
              <a:buChar char="»"/>
              <a:defRPr sz="7810" b="0" i="0" u="none" strike="noStrike" cap="none">
                <a:solidFill>
                  <a:schemeClr val="dk1"/>
                </a:solidFill>
                <a:latin typeface="Calibri"/>
                <a:ea typeface="Calibri"/>
                <a:cs typeface="Calibri"/>
                <a:sym typeface="Calibri"/>
              </a:defRPr>
            </a:lvl5pPr>
            <a:lvl6pPr marL="12313564" marR="0" lvl="5" indent="-629330" algn="l" rtl="0">
              <a:spcBef>
                <a:spcPts val="1562"/>
              </a:spcBef>
              <a:buClr>
                <a:schemeClr val="dk1"/>
              </a:buClr>
              <a:buSzPct val="100000"/>
              <a:buFont typeface="Arial"/>
              <a:buChar char="•"/>
              <a:defRPr sz="7810" b="0" i="0" u="none" strike="noStrike" cap="none">
                <a:solidFill>
                  <a:schemeClr val="dk1"/>
                </a:solidFill>
                <a:latin typeface="Calibri"/>
                <a:ea typeface="Calibri"/>
                <a:cs typeface="Calibri"/>
                <a:sym typeface="Calibri"/>
              </a:defRPr>
            </a:lvl6pPr>
            <a:lvl7pPr marL="14552397" marR="0" lvl="6" indent="-630498" algn="l" rtl="0">
              <a:spcBef>
                <a:spcPts val="1562"/>
              </a:spcBef>
              <a:buClr>
                <a:schemeClr val="dk1"/>
              </a:buClr>
              <a:buSzPct val="100000"/>
              <a:buFont typeface="Arial"/>
              <a:buChar char="•"/>
              <a:defRPr sz="7810" b="0" i="0" u="none" strike="noStrike" cap="none">
                <a:solidFill>
                  <a:schemeClr val="dk1"/>
                </a:solidFill>
                <a:latin typeface="Calibri"/>
                <a:ea typeface="Calibri"/>
                <a:cs typeface="Calibri"/>
                <a:sym typeface="Calibri"/>
              </a:defRPr>
            </a:lvl7pPr>
            <a:lvl8pPr marL="16791225" marR="0" lvl="7" indent="-631663" algn="l" rtl="0">
              <a:spcBef>
                <a:spcPts val="1562"/>
              </a:spcBef>
              <a:buClr>
                <a:schemeClr val="dk1"/>
              </a:buClr>
              <a:buSzPct val="100000"/>
              <a:buFont typeface="Arial"/>
              <a:buChar char="•"/>
              <a:defRPr sz="7810" b="0" i="0" u="none" strike="noStrike" cap="none">
                <a:solidFill>
                  <a:schemeClr val="dk1"/>
                </a:solidFill>
                <a:latin typeface="Calibri"/>
                <a:ea typeface="Calibri"/>
                <a:cs typeface="Calibri"/>
                <a:sym typeface="Calibri"/>
              </a:defRPr>
            </a:lvl8pPr>
            <a:lvl9pPr marL="19030053" marR="0" lvl="8" indent="-632827" algn="l" rtl="0">
              <a:spcBef>
                <a:spcPts val="1562"/>
              </a:spcBef>
              <a:buClr>
                <a:schemeClr val="dk1"/>
              </a:buClr>
              <a:buSzPct val="100000"/>
              <a:buFont typeface="Arial"/>
              <a:buChar char="•"/>
              <a:defRPr sz="781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2102512" y="33899929"/>
            <a:ext cx="9815777" cy="1947332"/>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2476" b="0" i="0" u="none">
                <a:solidFill>
                  <a:schemeClr val="dk1"/>
                </a:solidFill>
                <a:latin typeface="Arial"/>
                <a:ea typeface="Arial"/>
                <a:cs typeface="Arial"/>
                <a:sym typeface="Arial"/>
              </a:defRPr>
            </a:lvl1pPr>
            <a:lvl2pPr marL="433925" marR="0" lvl="1"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2pPr>
            <a:lvl3pPr marL="869362" marR="0" lvl="2"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3pPr>
            <a:lvl4pPr marL="1304799" marR="0" lvl="3"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4pPr>
            <a:lvl5pPr marL="1740236" marR="0" lvl="4"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5pPr>
            <a:lvl6pPr marL="2175674" marR="0" lvl="5"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6pPr>
            <a:lvl7pPr marL="3046549" marR="0" lvl="6"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7pPr>
            <a:lvl8pPr marL="4352860" marR="0" lvl="7"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8pPr>
            <a:lvl9pPr marL="6094610" marR="0" lvl="8"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14370713" y="33899929"/>
            <a:ext cx="13320976" cy="1947332"/>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2476" b="0" i="0" u="none">
                <a:solidFill>
                  <a:schemeClr val="dk1"/>
                </a:solidFill>
                <a:latin typeface="Arial"/>
                <a:ea typeface="Arial"/>
                <a:cs typeface="Arial"/>
                <a:sym typeface="Arial"/>
              </a:defRPr>
            </a:lvl1pPr>
            <a:lvl2pPr marL="433925" marR="0" lvl="1"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2pPr>
            <a:lvl3pPr marL="869362" marR="0" lvl="2"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3pPr>
            <a:lvl4pPr marL="1304799" marR="0" lvl="3"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4pPr>
            <a:lvl5pPr marL="1740236" marR="0" lvl="4"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5pPr>
            <a:lvl6pPr marL="2175674" marR="0" lvl="5"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6pPr>
            <a:lvl7pPr marL="3046549" marR="0" lvl="6"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7pPr>
            <a:lvl8pPr marL="4352860" marR="0" lvl="7"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8pPr>
            <a:lvl9pPr marL="6094610" marR="0" lvl="8"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30144112" y="33899929"/>
            <a:ext cx="9815777" cy="1947332"/>
          </a:xfrm>
          <a:prstGeom prst="rect">
            <a:avLst/>
          </a:prstGeom>
          <a:noFill/>
          <a:ln>
            <a:noFill/>
          </a:ln>
        </p:spPr>
        <p:txBody>
          <a:bodyPr wrap="square" lIns="470125" tIns="235050" rIns="470125" bIns="235050" anchor="ctr" anchorCtr="0">
            <a:noAutofit/>
          </a:bodyPr>
          <a:lstStyle/>
          <a:p>
            <a:pPr algn="r">
              <a:buClr>
                <a:srgbClr val="898989"/>
              </a:buClr>
              <a:buSzPct val="25000"/>
            </a:pPr>
            <a:fld id="{00000000-1234-1234-1234-123412341234}" type="slidenum">
              <a:rPr lang="en-US" sz="5905" smtClean="0">
                <a:solidFill>
                  <a:srgbClr val="898989"/>
                </a:solidFill>
              </a:rPr>
              <a:pPr algn="r">
                <a:buClr>
                  <a:srgbClr val="898989"/>
                </a:buClr>
                <a:buSzPct val="25000"/>
              </a:pPr>
              <a:t>‹#›</a:t>
            </a:fld>
            <a:endParaRPr lang="en-US" sz="5905">
              <a:solidFill>
                <a:srgbClr val="898989"/>
              </a:solidFill>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2102513" y="1465037"/>
            <a:ext cx="37857378" cy="6095999"/>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1524"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21524"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21524"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21524"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21524" b="0" i="0" u="none" strike="noStrike" cap="none">
                <a:solidFill>
                  <a:schemeClr val="dk1"/>
                </a:solidFill>
                <a:latin typeface="Calibri"/>
                <a:ea typeface="Calibri"/>
                <a:cs typeface="Calibri"/>
                <a:sym typeface="Calibri"/>
              </a:defRPr>
            </a:lvl5pPr>
            <a:lvl6pPr marL="435437" marR="0" lvl="5" indent="0" algn="ctr" rtl="0">
              <a:spcBef>
                <a:spcPts val="0"/>
              </a:spcBef>
              <a:spcAft>
                <a:spcPts val="0"/>
              </a:spcAft>
              <a:buNone/>
              <a:defRPr sz="21524" b="0" i="0" u="none" strike="noStrike" cap="none">
                <a:solidFill>
                  <a:schemeClr val="dk1"/>
                </a:solidFill>
                <a:latin typeface="Calibri"/>
                <a:ea typeface="Calibri"/>
                <a:cs typeface="Calibri"/>
                <a:sym typeface="Calibri"/>
              </a:defRPr>
            </a:lvl6pPr>
            <a:lvl7pPr marL="870875" marR="0" lvl="6" indent="0" algn="ctr" rtl="0">
              <a:spcBef>
                <a:spcPts val="0"/>
              </a:spcBef>
              <a:spcAft>
                <a:spcPts val="0"/>
              </a:spcAft>
              <a:buNone/>
              <a:defRPr sz="21524" b="0" i="0" u="none" strike="noStrike" cap="none">
                <a:solidFill>
                  <a:schemeClr val="dk1"/>
                </a:solidFill>
                <a:latin typeface="Calibri"/>
                <a:ea typeface="Calibri"/>
                <a:cs typeface="Calibri"/>
                <a:sym typeface="Calibri"/>
              </a:defRPr>
            </a:lvl7pPr>
            <a:lvl8pPr marL="1306312" marR="0" lvl="7" indent="0" algn="ctr" rtl="0">
              <a:spcBef>
                <a:spcPts val="0"/>
              </a:spcBef>
              <a:spcAft>
                <a:spcPts val="0"/>
              </a:spcAft>
              <a:buNone/>
              <a:defRPr sz="21524" b="0" i="0" u="none" strike="noStrike" cap="none">
                <a:solidFill>
                  <a:schemeClr val="dk1"/>
                </a:solidFill>
                <a:latin typeface="Calibri"/>
                <a:ea typeface="Calibri"/>
                <a:cs typeface="Calibri"/>
                <a:sym typeface="Calibri"/>
              </a:defRPr>
            </a:lvl8pPr>
            <a:lvl9pPr marL="1741749" marR="0" lvl="8" indent="0" algn="ctr" rtl="0">
              <a:spcBef>
                <a:spcPts val="0"/>
              </a:spcBef>
              <a:spcAft>
                <a:spcPts val="0"/>
              </a:spcAft>
              <a:buNone/>
              <a:defRPr sz="21524"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2103119" y="8534408"/>
            <a:ext cx="18577560" cy="24138470"/>
          </a:xfrm>
          <a:prstGeom prst="rect">
            <a:avLst/>
          </a:prstGeom>
          <a:noFill/>
          <a:ln>
            <a:noFill/>
          </a:ln>
        </p:spPr>
        <p:txBody>
          <a:bodyPr wrap="square" lIns="91425" tIns="91425" rIns="91425" bIns="91425" anchor="t" anchorCtr="0"/>
          <a:lstStyle>
            <a:lvl1pPr marL="1678248" marR="0" lvl="0" indent="-807373" algn="l" rtl="0">
              <a:spcBef>
                <a:spcPts val="2743"/>
              </a:spcBef>
              <a:spcAft>
                <a:spcPts val="0"/>
              </a:spcAft>
              <a:buClr>
                <a:schemeClr val="dk1"/>
              </a:buClr>
              <a:buSzPct val="100000"/>
              <a:buFont typeface="Arial"/>
              <a:buChar char="•"/>
              <a:defRPr sz="13715" b="0" i="0" u="none" strike="noStrike" cap="none">
                <a:solidFill>
                  <a:schemeClr val="dk1"/>
                </a:solidFill>
                <a:latin typeface="Calibri"/>
                <a:ea typeface="Calibri"/>
                <a:cs typeface="Calibri"/>
                <a:sym typeface="Calibri"/>
              </a:defRPr>
            </a:lvl1pPr>
            <a:lvl2pPr marL="3637716" marR="0" lvl="1" indent="-656180" algn="l" rtl="0">
              <a:spcBef>
                <a:spcPts val="2343"/>
              </a:spcBef>
              <a:spcAft>
                <a:spcPts val="0"/>
              </a:spcAft>
              <a:buClr>
                <a:schemeClr val="dk1"/>
              </a:buClr>
              <a:buSzPct val="100000"/>
              <a:buFont typeface="Arial"/>
              <a:buChar char="–"/>
              <a:defRPr sz="11715" b="0" i="0" u="none" strike="noStrike" cap="none">
                <a:solidFill>
                  <a:schemeClr val="dk1"/>
                </a:solidFill>
                <a:latin typeface="Calibri"/>
                <a:ea typeface="Calibri"/>
                <a:cs typeface="Calibri"/>
                <a:sym typeface="Calibri"/>
              </a:defRPr>
            </a:lvl2pPr>
            <a:lvl3pPr marL="5595672" marR="0" lvl="2" indent="-497426" algn="l" rtl="0">
              <a:spcBef>
                <a:spcPts val="1962"/>
              </a:spcBef>
              <a:spcAft>
                <a:spcPts val="0"/>
              </a:spcAft>
              <a:buClr>
                <a:schemeClr val="dk1"/>
              </a:buClr>
              <a:buSzPct val="100000"/>
              <a:buFont typeface="Arial"/>
              <a:buChar char="•"/>
              <a:defRPr sz="9810" b="0" i="0" u="none" strike="noStrike" cap="none">
                <a:solidFill>
                  <a:schemeClr val="dk1"/>
                </a:solidFill>
                <a:latin typeface="Calibri"/>
                <a:ea typeface="Calibri"/>
                <a:cs typeface="Calibri"/>
                <a:sym typeface="Calibri"/>
              </a:defRPr>
            </a:lvl3pPr>
            <a:lvl4pPr marL="7834847" marR="0" lvl="3" indent="-559416" algn="l" rtl="0">
              <a:spcBef>
                <a:spcPts val="1771"/>
              </a:spcBef>
              <a:spcAft>
                <a:spcPts val="0"/>
              </a:spcAft>
              <a:buClr>
                <a:schemeClr val="dk1"/>
              </a:buClr>
              <a:buSzPct val="100000"/>
              <a:buFont typeface="Arial"/>
              <a:buChar char="–"/>
              <a:defRPr sz="8857" b="0" i="0" u="none" strike="noStrike" cap="none">
                <a:solidFill>
                  <a:schemeClr val="dk1"/>
                </a:solidFill>
                <a:latin typeface="Calibri"/>
                <a:ea typeface="Calibri"/>
                <a:cs typeface="Calibri"/>
                <a:sym typeface="Calibri"/>
              </a:defRPr>
            </a:lvl4pPr>
            <a:lvl5pPr marL="10074023" marR="0" lvl="4" indent="-560928" algn="l" rtl="0">
              <a:spcBef>
                <a:spcPts val="1771"/>
              </a:spcBef>
              <a:spcAft>
                <a:spcPts val="0"/>
              </a:spcAft>
              <a:buClr>
                <a:schemeClr val="dk1"/>
              </a:buClr>
              <a:buSzPct val="100000"/>
              <a:buFont typeface="Arial"/>
              <a:buChar char="»"/>
              <a:defRPr sz="8857" b="0" i="0" u="none" strike="noStrike" cap="none">
                <a:solidFill>
                  <a:schemeClr val="dk1"/>
                </a:solidFill>
                <a:latin typeface="Calibri"/>
                <a:ea typeface="Calibri"/>
                <a:cs typeface="Calibri"/>
                <a:sym typeface="Calibri"/>
              </a:defRPr>
            </a:lvl5pPr>
            <a:lvl6pPr marL="12313564" marR="0" lvl="5" indent="-562805" algn="l" rtl="0">
              <a:spcBef>
                <a:spcPts val="1771"/>
              </a:spcBef>
              <a:buClr>
                <a:schemeClr val="dk1"/>
              </a:buClr>
              <a:buSzPct val="100000"/>
              <a:buFont typeface="Arial"/>
              <a:buChar char="•"/>
              <a:defRPr sz="8857" b="0" i="0" u="none" strike="noStrike" cap="none">
                <a:solidFill>
                  <a:schemeClr val="dk1"/>
                </a:solidFill>
                <a:latin typeface="Calibri"/>
                <a:ea typeface="Calibri"/>
                <a:cs typeface="Calibri"/>
                <a:sym typeface="Calibri"/>
              </a:defRPr>
            </a:lvl6pPr>
            <a:lvl7pPr marL="14552397" marR="0" lvl="6" indent="-563973" algn="l" rtl="0">
              <a:spcBef>
                <a:spcPts val="1771"/>
              </a:spcBef>
              <a:buClr>
                <a:schemeClr val="dk1"/>
              </a:buClr>
              <a:buSzPct val="100000"/>
              <a:buFont typeface="Arial"/>
              <a:buChar char="•"/>
              <a:defRPr sz="8857" b="0" i="0" u="none" strike="noStrike" cap="none">
                <a:solidFill>
                  <a:schemeClr val="dk1"/>
                </a:solidFill>
                <a:latin typeface="Calibri"/>
                <a:ea typeface="Calibri"/>
                <a:cs typeface="Calibri"/>
                <a:sym typeface="Calibri"/>
              </a:defRPr>
            </a:lvl7pPr>
            <a:lvl8pPr marL="16791225" marR="0" lvl="7" indent="-565138" algn="l" rtl="0">
              <a:spcBef>
                <a:spcPts val="1771"/>
              </a:spcBef>
              <a:buClr>
                <a:schemeClr val="dk1"/>
              </a:buClr>
              <a:buSzPct val="100000"/>
              <a:buFont typeface="Arial"/>
              <a:buChar char="•"/>
              <a:defRPr sz="8857" b="0" i="0" u="none" strike="noStrike" cap="none">
                <a:solidFill>
                  <a:schemeClr val="dk1"/>
                </a:solidFill>
                <a:latin typeface="Calibri"/>
                <a:ea typeface="Calibri"/>
                <a:cs typeface="Calibri"/>
                <a:sym typeface="Calibri"/>
              </a:defRPr>
            </a:lvl8pPr>
            <a:lvl9pPr marL="19030053" marR="0" lvl="8" indent="-566302" algn="l" rtl="0">
              <a:spcBef>
                <a:spcPts val="1771"/>
              </a:spcBef>
              <a:buClr>
                <a:schemeClr val="dk1"/>
              </a:buClr>
              <a:buSzPct val="100000"/>
              <a:buFont typeface="Arial"/>
              <a:buChar char="•"/>
              <a:defRPr sz="8857"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2"/>
          </p:nvPr>
        </p:nvSpPr>
        <p:spPr>
          <a:xfrm>
            <a:off x="21381719" y="8534408"/>
            <a:ext cx="18577560" cy="24138470"/>
          </a:xfrm>
          <a:prstGeom prst="rect">
            <a:avLst/>
          </a:prstGeom>
          <a:noFill/>
          <a:ln>
            <a:noFill/>
          </a:ln>
        </p:spPr>
        <p:txBody>
          <a:bodyPr wrap="square" lIns="91425" tIns="91425" rIns="91425" bIns="91425" anchor="t" anchorCtr="0"/>
          <a:lstStyle>
            <a:lvl1pPr marL="1678248" marR="0" lvl="0" indent="-807373" algn="l" rtl="0">
              <a:spcBef>
                <a:spcPts val="2743"/>
              </a:spcBef>
              <a:spcAft>
                <a:spcPts val="0"/>
              </a:spcAft>
              <a:buClr>
                <a:schemeClr val="dk1"/>
              </a:buClr>
              <a:buSzPct val="100000"/>
              <a:buFont typeface="Arial"/>
              <a:buChar char="•"/>
              <a:defRPr sz="13715" b="0" i="0" u="none" strike="noStrike" cap="none">
                <a:solidFill>
                  <a:schemeClr val="dk1"/>
                </a:solidFill>
                <a:latin typeface="Calibri"/>
                <a:ea typeface="Calibri"/>
                <a:cs typeface="Calibri"/>
                <a:sym typeface="Calibri"/>
              </a:defRPr>
            </a:lvl1pPr>
            <a:lvl2pPr marL="3637716" marR="0" lvl="1" indent="-656180" algn="l" rtl="0">
              <a:spcBef>
                <a:spcPts val="2343"/>
              </a:spcBef>
              <a:spcAft>
                <a:spcPts val="0"/>
              </a:spcAft>
              <a:buClr>
                <a:schemeClr val="dk1"/>
              </a:buClr>
              <a:buSzPct val="100000"/>
              <a:buFont typeface="Arial"/>
              <a:buChar char="–"/>
              <a:defRPr sz="11715" b="0" i="0" u="none" strike="noStrike" cap="none">
                <a:solidFill>
                  <a:schemeClr val="dk1"/>
                </a:solidFill>
                <a:latin typeface="Calibri"/>
                <a:ea typeface="Calibri"/>
                <a:cs typeface="Calibri"/>
                <a:sym typeface="Calibri"/>
              </a:defRPr>
            </a:lvl2pPr>
            <a:lvl3pPr marL="5595672" marR="0" lvl="2" indent="-497426" algn="l" rtl="0">
              <a:spcBef>
                <a:spcPts val="1962"/>
              </a:spcBef>
              <a:spcAft>
                <a:spcPts val="0"/>
              </a:spcAft>
              <a:buClr>
                <a:schemeClr val="dk1"/>
              </a:buClr>
              <a:buSzPct val="100000"/>
              <a:buFont typeface="Arial"/>
              <a:buChar char="•"/>
              <a:defRPr sz="9810" b="0" i="0" u="none" strike="noStrike" cap="none">
                <a:solidFill>
                  <a:schemeClr val="dk1"/>
                </a:solidFill>
                <a:latin typeface="Calibri"/>
                <a:ea typeface="Calibri"/>
                <a:cs typeface="Calibri"/>
                <a:sym typeface="Calibri"/>
              </a:defRPr>
            </a:lvl3pPr>
            <a:lvl4pPr marL="7834847" marR="0" lvl="3" indent="-559416" algn="l" rtl="0">
              <a:spcBef>
                <a:spcPts val="1771"/>
              </a:spcBef>
              <a:spcAft>
                <a:spcPts val="0"/>
              </a:spcAft>
              <a:buClr>
                <a:schemeClr val="dk1"/>
              </a:buClr>
              <a:buSzPct val="100000"/>
              <a:buFont typeface="Arial"/>
              <a:buChar char="–"/>
              <a:defRPr sz="8857" b="0" i="0" u="none" strike="noStrike" cap="none">
                <a:solidFill>
                  <a:schemeClr val="dk1"/>
                </a:solidFill>
                <a:latin typeface="Calibri"/>
                <a:ea typeface="Calibri"/>
                <a:cs typeface="Calibri"/>
                <a:sym typeface="Calibri"/>
              </a:defRPr>
            </a:lvl4pPr>
            <a:lvl5pPr marL="10074023" marR="0" lvl="4" indent="-560928" algn="l" rtl="0">
              <a:spcBef>
                <a:spcPts val="1771"/>
              </a:spcBef>
              <a:spcAft>
                <a:spcPts val="0"/>
              </a:spcAft>
              <a:buClr>
                <a:schemeClr val="dk1"/>
              </a:buClr>
              <a:buSzPct val="100000"/>
              <a:buFont typeface="Arial"/>
              <a:buChar char="»"/>
              <a:defRPr sz="8857" b="0" i="0" u="none" strike="noStrike" cap="none">
                <a:solidFill>
                  <a:schemeClr val="dk1"/>
                </a:solidFill>
                <a:latin typeface="Calibri"/>
                <a:ea typeface="Calibri"/>
                <a:cs typeface="Calibri"/>
                <a:sym typeface="Calibri"/>
              </a:defRPr>
            </a:lvl5pPr>
            <a:lvl6pPr marL="12313564" marR="0" lvl="5" indent="-562805" algn="l" rtl="0">
              <a:spcBef>
                <a:spcPts val="1771"/>
              </a:spcBef>
              <a:buClr>
                <a:schemeClr val="dk1"/>
              </a:buClr>
              <a:buSzPct val="100000"/>
              <a:buFont typeface="Arial"/>
              <a:buChar char="•"/>
              <a:defRPr sz="8857" b="0" i="0" u="none" strike="noStrike" cap="none">
                <a:solidFill>
                  <a:schemeClr val="dk1"/>
                </a:solidFill>
                <a:latin typeface="Calibri"/>
                <a:ea typeface="Calibri"/>
                <a:cs typeface="Calibri"/>
                <a:sym typeface="Calibri"/>
              </a:defRPr>
            </a:lvl6pPr>
            <a:lvl7pPr marL="14552397" marR="0" lvl="6" indent="-563973" algn="l" rtl="0">
              <a:spcBef>
                <a:spcPts val="1771"/>
              </a:spcBef>
              <a:buClr>
                <a:schemeClr val="dk1"/>
              </a:buClr>
              <a:buSzPct val="100000"/>
              <a:buFont typeface="Arial"/>
              <a:buChar char="•"/>
              <a:defRPr sz="8857" b="0" i="0" u="none" strike="noStrike" cap="none">
                <a:solidFill>
                  <a:schemeClr val="dk1"/>
                </a:solidFill>
                <a:latin typeface="Calibri"/>
                <a:ea typeface="Calibri"/>
                <a:cs typeface="Calibri"/>
                <a:sym typeface="Calibri"/>
              </a:defRPr>
            </a:lvl7pPr>
            <a:lvl8pPr marL="16791225" marR="0" lvl="7" indent="-565138" algn="l" rtl="0">
              <a:spcBef>
                <a:spcPts val="1771"/>
              </a:spcBef>
              <a:buClr>
                <a:schemeClr val="dk1"/>
              </a:buClr>
              <a:buSzPct val="100000"/>
              <a:buFont typeface="Arial"/>
              <a:buChar char="•"/>
              <a:defRPr sz="8857" b="0" i="0" u="none" strike="noStrike" cap="none">
                <a:solidFill>
                  <a:schemeClr val="dk1"/>
                </a:solidFill>
                <a:latin typeface="Calibri"/>
                <a:ea typeface="Calibri"/>
                <a:cs typeface="Calibri"/>
                <a:sym typeface="Calibri"/>
              </a:defRPr>
            </a:lvl8pPr>
            <a:lvl9pPr marL="19030053" marR="0" lvl="8" indent="-566302" algn="l" rtl="0">
              <a:spcBef>
                <a:spcPts val="1771"/>
              </a:spcBef>
              <a:buClr>
                <a:schemeClr val="dk1"/>
              </a:buClr>
              <a:buSzPct val="100000"/>
              <a:buFont typeface="Arial"/>
              <a:buChar char="•"/>
              <a:defRPr sz="8857"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2102512" y="33899929"/>
            <a:ext cx="9815777" cy="1947332"/>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2476" b="0" i="0" u="none">
                <a:solidFill>
                  <a:schemeClr val="dk1"/>
                </a:solidFill>
                <a:latin typeface="Arial"/>
                <a:ea typeface="Arial"/>
                <a:cs typeface="Arial"/>
                <a:sym typeface="Arial"/>
              </a:defRPr>
            </a:lvl1pPr>
            <a:lvl2pPr marL="433925" marR="0" lvl="1"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2pPr>
            <a:lvl3pPr marL="869362" marR="0" lvl="2"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3pPr>
            <a:lvl4pPr marL="1304799" marR="0" lvl="3"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4pPr>
            <a:lvl5pPr marL="1740236" marR="0" lvl="4"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5pPr>
            <a:lvl6pPr marL="2175674" marR="0" lvl="5"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6pPr>
            <a:lvl7pPr marL="3046549" marR="0" lvl="6"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7pPr>
            <a:lvl8pPr marL="4352860" marR="0" lvl="7"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8pPr>
            <a:lvl9pPr marL="6094610" marR="0" lvl="8"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14370713" y="33899929"/>
            <a:ext cx="13320976" cy="1947332"/>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2476" b="0" i="0" u="none">
                <a:solidFill>
                  <a:schemeClr val="dk1"/>
                </a:solidFill>
                <a:latin typeface="Arial"/>
                <a:ea typeface="Arial"/>
                <a:cs typeface="Arial"/>
                <a:sym typeface="Arial"/>
              </a:defRPr>
            </a:lvl1pPr>
            <a:lvl2pPr marL="433925" marR="0" lvl="1"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2pPr>
            <a:lvl3pPr marL="869362" marR="0" lvl="2"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3pPr>
            <a:lvl4pPr marL="1304799" marR="0" lvl="3"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4pPr>
            <a:lvl5pPr marL="1740236" marR="0" lvl="4"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5pPr>
            <a:lvl6pPr marL="2175674" marR="0" lvl="5"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6pPr>
            <a:lvl7pPr marL="3046549" marR="0" lvl="6"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7pPr>
            <a:lvl8pPr marL="4352860" marR="0" lvl="7"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8pPr>
            <a:lvl9pPr marL="6094610" marR="0" lvl="8"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30144112" y="33899929"/>
            <a:ext cx="9815777" cy="1947332"/>
          </a:xfrm>
          <a:prstGeom prst="rect">
            <a:avLst/>
          </a:prstGeom>
          <a:noFill/>
          <a:ln>
            <a:noFill/>
          </a:ln>
        </p:spPr>
        <p:txBody>
          <a:bodyPr wrap="square" lIns="470125" tIns="235050" rIns="470125" bIns="235050" anchor="ctr" anchorCtr="0">
            <a:noAutofit/>
          </a:bodyPr>
          <a:lstStyle/>
          <a:p>
            <a:pPr algn="r">
              <a:buClr>
                <a:srgbClr val="898989"/>
              </a:buClr>
              <a:buSzPct val="25000"/>
            </a:pPr>
            <a:fld id="{00000000-1234-1234-1234-123412341234}" type="slidenum">
              <a:rPr lang="en-US" sz="5905" smtClean="0">
                <a:solidFill>
                  <a:srgbClr val="898989"/>
                </a:solidFill>
              </a:rPr>
              <a:pPr algn="r">
                <a:buClr>
                  <a:srgbClr val="898989"/>
                </a:buClr>
                <a:buSzPct val="25000"/>
              </a:pPr>
              <a:t>‹#›</a:t>
            </a:fld>
            <a:endParaRPr lang="en-US" sz="5905">
              <a:solidFill>
                <a:srgbClr val="898989"/>
              </a:solidFill>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322639" y="23503474"/>
            <a:ext cx="35753038" cy="7264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9619"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21524"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21524"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21524"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21524" b="0" i="0" u="none" strike="noStrike" cap="none">
                <a:solidFill>
                  <a:schemeClr val="dk1"/>
                </a:solidFill>
                <a:latin typeface="Calibri"/>
                <a:ea typeface="Calibri"/>
                <a:cs typeface="Calibri"/>
                <a:sym typeface="Calibri"/>
              </a:defRPr>
            </a:lvl5pPr>
            <a:lvl6pPr marL="435437" marR="0" lvl="5" indent="0" algn="ctr" rtl="0">
              <a:spcBef>
                <a:spcPts val="0"/>
              </a:spcBef>
              <a:spcAft>
                <a:spcPts val="0"/>
              </a:spcAft>
              <a:buNone/>
              <a:defRPr sz="21524" b="0" i="0" u="none" strike="noStrike" cap="none">
                <a:solidFill>
                  <a:schemeClr val="dk1"/>
                </a:solidFill>
                <a:latin typeface="Calibri"/>
                <a:ea typeface="Calibri"/>
                <a:cs typeface="Calibri"/>
                <a:sym typeface="Calibri"/>
              </a:defRPr>
            </a:lvl6pPr>
            <a:lvl7pPr marL="870875" marR="0" lvl="6" indent="0" algn="ctr" rtl="0">
              <a:spcBef>
                <a:spcPts val="0"/>
              </a:spcBef>
              <a:spcAft>
                <a:spcPts val="0"/>
              </a:spcAft>
              <a:buNone/>
              <a:defRPr sz="21524" b="0" i="0" u="none" strike="noStrike" cap="none">
                <a:solidFill>
                  <a:schemeClr val="dk1"/>
                </a:solidFill>
                <a:latin typeface="Calibri"/>
                <a:ea typeface="Calibri"/>
                <a:cs typeface="Calibri"/>
                <a:sym typeface="Calibri"/>
              </a:defRPr>
            </a:lvl7pPr>
            <a:lvl8pPr marL="1306312" marR="0" lvl="7" indent="0" algn="ctr" rtl="0">
              <a:spcBef>
                <a:spcPts val="0"/>
              </a:spcBef>
              <a:spcAft>
                <a:spcPts val="0"/>
              </a:spcAft>
              <a:buNone/>
              <a:defRPr sz="21524" b="0" i="0" u="none" strike="noStrike" cap="none">
                <a:solidFill>
                  <a:schemeClr val="dk1"/>
                </a:solidFill>
                <a:latin typeface="Calibri"/>
                <a:ea typeface="Calibri"/>
                <a:cs typeface="Calibri"/>
                <a:sym typeface="Calibri"/>
              </a:defRPr>
            </a:lvl8pPr>
            <a:lvl9pPr marL="1741749" marR="0" lvl="8" indent="0" algn="ctr" rtl="0">
              <a:spcBef>
                <a:spcPts val="0"/>
              </a:spcBef>
              <a:spcAft>
                <a:spcPts val="0"/>
              </a:spcAft>
              <a:buNone/>
              <a:defRPr sz="21524"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1"/>
          </p:nvPr>
        </p:nvSpPr>
        <p:spPr>
          <a:xfrm>
            <a:off x="3322639" y="15502477"/>
            <a:ext cx="35753038" cy="8000996"/>
          </a:xfrm>
          <a:prstGeom prst="rect">
            <a:avLst/>
          </a:prstGeom>
          <a:noFill/>
          <a:ln>
            <a:noFill/>
          </a:ln>
        </p:spPr>
        <p:txBody>
          <a:bodyPr wrap="square" lIns="91425" tIns="91425" rIns="91425" bIns="91425" anchor="b" anchorCtr="0"/>
          <a:lstStyle>
            <a:lvl1pPr marL="0" marR="0" lvl="0" indent="0" algn="l" rtl="0">
              <a:spcBef>
                <a:spcPts val="1962"/>
              </a:spcBef>
              <a:spcAft>
                <a:spcPts val="0"/>
              </a:spcAft>
              <a:buClr>
                <a:srgbClr val="888888"/>
              </a:buClr>
              <a:buFont typeface="Arial"/>
              <a:buNone/>
              <a:defRPr sz="9810" b="0" i="0" u="none" strike="noStrike" cap="none">
                <a:solidFill>
                  <a:srgbClr val="888888"/>
                </a:solidFill>
                <a:latin typeface="Calibri"/>
                <a:ea typeface="Calibri"/>
                <a:cs typeface="Calibri"/>
                <a:sym typeface="Calibri"/>
              </a:defRPr>
            </a:lvl1pPr>
            <a:lvl2pPr marL="2238828" marR="0" lvl="1" indent="-1164" algn="l" rtl="0">
              <a:spcBef>
                <a:spcPts val="1771"/>
              </a:spcBef>
              <a:spcAft>
                <a:spcPts val="0"/>
              </a:spcAft>
              <a:buClr>
                <a:srgbClr val="888888"/>
              </a:buClr>
              <a:buFont typeface="Arial"/>
              <a:buNone/>
              <a:defRPr sz="8857" b="0" i="0" u="none" strike="noStrike" cap="none">
                <a:solidFill>
                  <a:srgbClr val="888888"/>
                </a:solidFill>
                <a:latin typeface="Calibri"/>
                <a:ea typeface="Calibri"/>
                <a:cs typeface="Calibri"/>
                <a:sym typeface="Calibri"/>
              </a:defRPr>
            </a:lvl2pPr>
            <a:lvl3pPr marL="4477661" marR="0" lvl="2" indent="-2332" algn="l" rtl="0">
              <a:spcBef>
                <a:spcPts val="1562"/>
              </a:spcBef>
              <a:spcAft>
                <a:spcPts val="0"/>
              </a:spcAft>
              <a:buClr>
                <a:srgbClr val="888888"/>
              </a:buClr>
              <a:buFont typeface="Arial"/>
              <a:buNone/>
              <a:defRPr sz="7810" b="0" i="0" u="none" strike="noStrike" cap="none">
                <a:solidFill>
                  <a:srgbClr val="888888"/>
                </a:solidFill>
                <a:latin typeface="Calibri"/>
                <a:ea typeface="Calibri"/>
                <a:cs typeface="Calibri"/>
                <a:sym typeface="Calibri"/>
              </a:defRPr>
            </a:lvl3pPr>
            <a:lvl4pPr marL="6716489" marR="0" lvl="3" indent="-3496" algn="l" rtl="0">
              <a:spcBef>
                <a:spcPts val="1371"/>
              </a:spcBef>
              <a:spcAft>
                <a:spcPts val="0"/>
              </a:spcAft>
              <a:buClr>
                <a:srgbClr val="888888"/>
              </a:buClr>
              <a:buFont typeface="Arial"/>
              <a:buNone/>
              <a:defRPr sz="6857" b="0" i="0" u="none" strike="noStrike" cap="none">
                <a:solidFill>
                  <a:srgbClr val="888888"/>
                </a:solidFill>
                <a:latin typeface="Calibri"/>
                <a:ea typeface="Calibri"/>
                <a:cs typeface="Calibri"/>
                <a:sym typeface="Calibri"/>
              </a:defRPr>
            </a:lvl4pPr>
            <a:lvl5pPr marL="8955322" marR="0" lvl="4" indent="-4666" algn="l" rtl="0">
              <a:spcBef>
                <a:spcPts val="1371"/>
              </a:spcBef>
              <a:spcAft>
                <a:spcPts val="0"/>
              </a:spcAft>
              <a:buClr>
                <a:srgbClr val="888888"/>
              </a:buClr>
              <a:buFont typeface="Arial"/>
              <a:buNone/>
              <a:defRPr sz="6857" b="0" i="0" u="none" strike="noStrike" cap="none">
                <a:solidFill>
                  <a:srgbClr val="888888"/>
                </a:solidFill>
                <a:latin typeface="Calibri"/>
                <a:ea typeface="Calibri"/>
                <a:cs typeface="Calibri"/>
                <a:sym typeface="Calibri"/>
              </a:defRPr>
            </a:lvl5pPr>
            <a:lvl6pPr marL="11194151" marR="0" lvl="5" indent="-5831" algn="l" rtl="0">
              <a:spcBef>
                <a:spcPts val="1371"/>
              </a:spcBef>
              <a:buClr>
                <a:srgbClr val="888888"/>
              </a:buClr>
              <a:buFont typeface="Arial"/>
              <a:buNone/>
              <a:defRPr sz="6857" b="0" i="0" u="none" strike="noStrike" cap="none">
                <a:solidFill>
                  <a:srgbClr val="888888"/>
                </a:solidFill>
                <a:latin typeface="Calibri"/>
                <a:ea typeface="Calibri"/>
                <a:cs typeface="Calibri"/>
                <a:sym typeface="Calibri"/>
              </a:defRPr>
            </a:lvl6pPr>
            <a:lvl7pPr marL="13432983" marR="0" lvl="6" indent="-6999" algn="l" rtl="0">
              <a:spcBef>
                <a:spcPts val="1371"/>
              </a:spcBef>
              <a:buClr>
                <a:srgbClr val="888888"/>
              </a:buClr>
              <a:buFont typeface="Arial"/>
              <a:buNone/>
              <a:defRPr sz="6857" b="0" i="0" u="none" strike="noStrike" cap="none">
                <a:solidFill>
                  <a:srgbClr val="888888"/>
                </a:solidFill>
                <a:latin typeface="Calibri"/>
                <a:ea typeface="Calibri"/>
                <a:cs typeface="Calibri"/>
                <a:sym typeface="Calibri"/>
              </a:defRPr>
            </a:lvl7pPr>
            <a:lvl8pPr marL="15671812" marR="0" lvl="7" indent="-8165" algn="l" rtl="0">
              <a:spcBef>
                <a:spcPts val="1371"/>
              </a:spcBef>
              <a:buClr>
                <a:srgbClr val="888888"/>
              </a:buClr>
              <a:buFont typeface="Arial"/>
              <a:buNone/>
              <a:defRPr sz="6857" b="0" i="0" u="none" strike="noStrike" cap="none">
                <a:solidFill>
                  <a:srgbClr val="888888"/>
                </a:solidFill>
                <a:latin typeface="Calibri"/>
                <a:ea typeface="Calibri"/>
                <a:cs typeface="Calibri"/>
                <a:sym typeface="Calibri"/>
              </a:defRPr>
            </a:lvl8pPr>
            <a:lvl9pPr marL="17910640" marR="0" lvl="8" indent="-9330" algn="l" rtl="0">
              <a:spcBef>
                <a:spcPts val="1371"/>
              </a:spcBef>
              <a:buClr>
                <a:srgbClr val="888888"/>
              </a:buClr>
              <a:buFont typeface="Arial"/>
              <a:buNone/>
              <a:defRPr sz="6857" b="0" i="0" u="none" strike="noStrike" cap="none">
                <a:solidFill>
                  <a:srgbClr val="888888"/>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2102512" y="33899929"/>
            <a:ext cx="9815777" cy="1947332"/>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2476" b="0" i="0" u="none">
                <a:solidFill>
                  <a:schemeClr val="dk1"/>
                </a:solidFill>
                <a:latin typeface="Arial"/>
                <a:ea typeface="Arial"/>
                <a:cs typeface="Arial"/>
                <a:sym typeface="Arial"/>
              </a:defRPr>
            </a:lvl1pPr>
            <a:lvl2pPr marL="433925" marR="0" lvl="1"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2pPr>
            <a:lvl3pPr marL="869362" marR="0" lvl="2"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3pPr>
            <a:lvl4pPr marL="1304799" marR="0" lvl="3"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4pPr>
            <a:lvl5pPr marL="1740236" marR="0" lvl="4"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5pPr>
            <a:lvl6pPr marL="2175674" marR="0" lvl="5"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6pPr>
            <a:lvl7pPr marL="3046549" marR="0" lvl="6"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7pPr>
            <a:lvl8pPr marL="4352860" marR="0" lvl="7"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8pPr>
            <a:lvl9pPr marL="6094610" marR="0" lvl="8"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14370713" y="33899929"/>
            <a:ext cx="13320976" cy="1947332"/>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2476" b="0" i="0" u="none">
                <a:solidFill>
                  <a:schemeClr val="dk1"/>
                </a:solidFill>
                <a:latin typeface="Arial"/>
                <a:ea typeface="Arial"/>
                <a:cs typeface="Arial"/>
                <a:sym typeface="Arial"/>
              </a:defRPr>
            </a:lvl1pPr>
            <a:lvl2pPr marL="433925" marR="0" lvl="1"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2pPr>
            <a:lvl3pPr marL="869362" marR="0" lvl="2"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3pPr>
            <a:lvl4pPr marL="1304799" marR="0" lvl="3"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4pPr>
            <a:lvl5pPr marL="1740236" marR="0" lvl="4"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5pPr>
            <a:lvl6pPr marL="2175674" marR="0" lvl="5"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6pPr>
            <a:lvl7pPr marL="3046549" marR="0" lvl="6"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7pPr>
            <a:lvl8pPr marL="4352860" marR="0" lvl="7"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8pPr>
            <a:lvl9pPr marL="6094610" marR="0" lvl="8"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30144112" y="33899929"/>
            <a:ext cx="9815777" cy="1947332"/>
          </a:xfrm>
          <a:prstGeom prst="rect">
            <a:avLst/>
          </a:prstGeom>
          <a:noFill/>
          <a:ln>
            <a:noFill/>
          </a:ln>
        </p:spPr>
        <p:txBody>
          <a:bodyPr wrap="square" lIns="470125" tIns="235050" rIns="470125" bIns="235050" anchor="ctr" anchorCtr="0">
            <a:noAutofit/>
          </a:bodyPr>
          <a:lstStyle/>
          <a:p>
            <a:pPr algn="r">
              <a:buClr>
                <a:srgbClr val="898989"/>
              </a:buClr>
              <a:buSzPct val="25000"/>
            </a:pPr>
            <a:fld id="{00000000-1234-1234-1234-123412341234}" type="slidenum">
              <a:rPr lang="en-US" sz="5905" smtClean="0">
                <a:solidFill>
                  <a:srgbClr val="898989"/>
                </a:solidFill>
              </a:rPr>
              <a:pPr algn="r">
                <a:buClr>
                  <a:srgbClr val="898989"/>
                </a:buClr>
                <a:buSzPct val="25000"/>
              </a:pPr>
              <a:t>‹#›</a:t>
            </a:fld>
            <a:endParaRPr lang="en-US" sz="5905">
              <a:solidFill>
                <a:srgbClr val="898989"/>
              </a:solidFill>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2102513" y="1465037"/>
            <a:ext cx="37857378" cy="6095999"/>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26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226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226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226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22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226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226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226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226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2102513" y="8534702"/>
            <a:ext cx="37857378" cy="24137559"/>
          </a:xfrm>
          <a:prstGeom prst="rect">
            <a:avLst/>
          </a:prstGeom>
          <a:noFill/>
          <a:ln>
            <a:noFill/>
          </a:ln>
        </p:spPr>
        <p:txBody>
          <a:bodyPr wrap="square" lIns="91425" tIns="91425" rIns="91425" bIns="91425" anchor="t" anchorCtr="0"/>
          <a:lstStyle>
            <a:lvl1pPr marL="1762125" marR="0" lvl="0" indent="-714375" algn="l" rtl="0">
              <a:spcBef>
                <a:spcPts val="3300"/>
              </a:spcBef>
              <a:spcAft>
                <a:spcPts val="0"/>
              </a:spcAft>
              <a:buClr>
                <a:schemeClr val="dk1"/>
              </a:buClr>
              <a:buSzPct val="100000"/>
              <a:buFont typeface="Arial"/>
              <a:buChar char="•"/>
              <a:defRPr sz="16500" b="0" i="0" u="none" strike="noStrike" cap="none">
                <a:solidFill>
                  <a:schemeClr val="dk1"/>
                </a:solidFill>
                <a:latin typeface="Calibri"/>
                <a:ea typeface="Calibri"/>
                <a:cs typeface="Calibri"/>
                <a:sym typeface="Calibri"/>
              </a:defRPr>
            </a:lvl1pPr>
            <a:lvl2pPr marL="3819525" marR="0" lvl="1" indent="-555625" algn="l" rtl="0">
              <a:spcBef>
                <a:spcPts val="2880"/>
              </a:spcBef>
              <a:spcAft>
                <a:spcPts val="0"/>
              </a:spcAft>
              <a:buClr>
                <a:schemeClr val="dk1"/>
              </a:buClr>
              <a:buSzPct val="100000"/>
              <a:buFont typeface="Arial"/>
              <a:buChar char="–"/>
              <a:defRPr sz="14400" b="0" i="0" u="none" strike="noStrike" cap="none">
                <a:solidFill>
                  <a:schemeClr val="dk1"/>
                </a:solidFill>
                <a:latin typeface="Calibri"/>
                <a:ea typeface="Calibri"/>
                <a:cs typeface="Calibri"/>
                <a:sym typeface="Calibri"/>
              </a:defRPr>
            </a:lvl2pPr>
            <a:lvl3pPr marL="5875338" marR="0" lvl="2" indent="-395287" algn="l" rtl="0">
              <a:spcBef>
                <a:spcPts val="2460"/>
              </a:spcBef>
              <a:spcAft>
                <a:spcPts val="0"/>
              </a:spcAft>
              <a:buClr>
                <a:schemeClr val="dk1"/>
              </a:buClr>
              <a:buSzPct val="100000"/>
              <a:buFont typeface="Arial"/>
              <a:buChar char="•"/>
              <a:defRPr sz="12300" b="0" i="0" u="none" strike="noStrike" cap="none">
                <a:solidFill>
                  <a:schemeClr val="dk1"/>
                </a:solidFill>
                <a:latin typeface="Calibri"/>
                <a:ea typeface="Calibri"/>
                <a:cs typeface="Calibri"/>
                <a:sym typeface="Calibri"/>
              </a:defRPr>
            </a:lvl3pPr>
            <a:lvl4pPr marL="8226425" marR="0" lvl="3" indent="-523875" algn="l" rtl="0">
              <a:spcBef>
                <a:spcPts val="2060"/>
              </a:spcBef>
              <a:spcAft>
                <a:spcPts val="0"/>
              </a:spcAft>
              <a:buClr>
                <a:schemeClr val="dk1"/>
              </a:buClr>
              <a:buSzPct val="100000"/>
              <a:buFont typeface="Arial"/>
              <a:buChar char="–"/>
              <a:defRPr sz="10300" b="0" i="0" u="none" strike="noStrike" cap="none">
                <a:solidFill>
                  <a:schemeClr val="dk1"/>
                </a:solidFill>
                <a:latin typeface="Calibri"/>
                <a:ea typeface="Calibri"/>
                <a:cs typeface="Calibri"/>
                <a:sym typeface="Calibri"/>
              </a:defRPr>
            </a:lvl4pPr>
            <a:lvl5pPr marL="10577513" marR="0" lvl="4" indent="-525463" algn="l" rtl="0">
              <a:spcBef>
                <a:spcPts val="2060"/>
              </a:spcBef>
              <a:spcAft>
                <a:spcPts val="0"/>
              </a:spcAft>
              <a:buClr>
                <a:schemeClr val="dk1"/>
              </a:buClr>
              <a:buSzPct val="100000"/>
              <a:buFont typeface="Arial"/>
              <a:buChar char="»"/>
              <a:defRPr sz="10300" b="0" i="0" u="none" strike="noStrike" cap="none">
                <a:solidFill>
                  <a:schemeClr val="dk1"/>
                </a:solidFill>
                <a:latin typeface="Calibri"/>
                <a:ea typeface="Calibri"/>
                <a:cs typeface="Calibri"/>
                <a:sym typeface="Calibri"/>
              </a:defRPr>
            </a:lvl5pPr>
            <a:lvl6pPr marL="12928984" marR="0" lvl="5" indent="-527433" algn="l" rtl="0">
              <a:spcBef>
                <a:spcPts val="2060"/>
              </a:spcBef>
              <a:buClr>
                <a:schemeClr val="dk1"/>
              </a:buClr>
              <a:buSzPct val="100000"/>
              <a:buFont typeface="Arial"/>
              <a:buChar char="•"/>
              <a:defRPr sz="10300" b="0" i="0" u="none" strike="noStrike" cap="none">
                <a:solidFill>
                  <a:schemeClr val="dk1"/>
                </a:solidFill>
                <a:latin typeface="Calibri"/>
                <a:ea typeface="Calibri"/>
                <a:cs typeface="Calibri"/>
                <a:sym typeface="Calibri"/>
              </a:defRPr>
            </a:lvl6pPr>
            <a:lvl7pPr marL="15279711" marR="0" lvl="6" indent="-528660" algn="l" rtl="0">
              <a:spcBef>
                <a:spcPts val="2060"/>
              </a:spcBef>
              <a:buClr>
                <a:schemeClr val="dk1"/>
              </a:buClr>
              <a:buSzPct val="100000"/>
              <a:buFont typeface="Arial"/>
              <a:buChar char="•"/>
              <a:defRPr sz="10300" b="0" i="0" u="none" strike="noStrike" cap="none">
                <a:solidFill>
                  <a:schemeClr val="dk1"/>
                </a:solidFill>
                <a:latin typeface="Calibri"/>
                <a:ea typeface="Calibri"/>
                <a:cs typeface="Calibri"/>
                <a:sym typeface="Calibri"/>
              </a:defRPr>
            </a:lvl7pPr>
            <a:lvl8pPr marL="17630434" marR="0" lvl="7" indent="-529883" algn="l" rtl="0">
              <a:spcBef>
                <a:spcPts val="2060"/>
              </a:spcBef>
              <a:buClr>
                <a:schemeClr val="dk1"/>
              </a:buClr>
              <a:buSzPct val="100000"/>
              <a:buFont typeface="Arial"/>
              <a:buChar char="•"/>
              <a:defRPr sz="10300" b="0" i="0" u="none" strike="noStrike" cap="none">
                <a:solidFill>
                  <a:schemeClr val="dk1"/>
                </a:solidFill>
                <a:latin typeface="Calibri"/>
                <a:ea typeface="Calibri"/>
                <a:cs typeface="Calibri"/>
                <a:sym typeface="Calibri"/>
              </a:defRPr>
            </a:lvl8pPr>
            <a:lvl9pPr marL="19981156" marR="0" lvl="8" indent="-531105" algn="l" rtl="0">
              <a:spcBef>
                <a:spcPts val="2060"/>
              </a:spcBef>
              <a:buClr>
                <a:schemeClr val="dk1"/>
              </a:buClr>
              <a:buSzPct val="100000"/>
              <a:buFont typeface="Arial"/>
              <a:buChar char="•"/>
              <a:defRPr sz="103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2102512" y="33899929"/>
            <a:ext cx="9815777" cy="1947332"/>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1pPr>
            <a:lvl2pPr marL="433925" marR="0" lvl="1"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2pPr>
            <a:lvl3pPr marL="869362" marR="0" lvl="2"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3pPr>
            <a:lvl4pPr marL="1304799" marR="0" lvl="3"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4pPr>
            <a:lvl5pPr marL="1740236" marR="0" lvl="4"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5pPr>
            <a:lvl6pPr marL="2175674" marR="0" lvl="5"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6pPr>
            <a:lvl7pPr marL="3046549" marR="0" lvl="6"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7pPr>
            <a:lvl8pPr marL="4352860" marR="0" lvl="7"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8pPr>
            <a:lvl9pPr marL="6094610" marR="0" lvl="8"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14370713" y="33899929"/>
            <a:ext cx="13320976" cy="1947332"/>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1pPr>
            <a:lvl2pPr marL="433925" marR="0" lvl="1"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2pPr>
            <a:lvl3pPr marL="869362" marR="0" lvl="2"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3pPr>
            <a:lvl4pPr marL="1304799" marR="0" lvl="3"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4pPr>
            <a:lvl5pPr marL="1740236" marR="0" lvl="4"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5pPr>
            <a:lvl6pPr marL="2175674" marR="0" lvl="5"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6pPr>
            <a:lvl7pPr marL="3046549" marR="0" lvl="6" indent="1512"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7pPr>
            <a:lvl8pPr marL="4352860" marR="0" lvl="7"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8pPr>
            <a:lvl9pPr marL="6094610" marR="0" lvl="8" indent="1511" algn="l" rtl="0">
              <a:lnSpc>
                <a:spcPct val="100000"/>
              </a:lnSpc>
              <a:spcBef>
                <a:spcPts val="0"/>
              </a:spcBef>
              <a:spcAft>
                <a:spcPts val="0"/>
              </a:spcAft>
              <a:buNone/>
              <a:defRPr sz="2476"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30144112" y="33899929"/>
            <a:ext cx="9815777" cy="1947332"/>
          </a:xfrm>
          <a:prstGeom prst="rect">
            <a:avLst/>
          </a:prstGeom>
          <a:noFill/>
          <a:ln>
            <a:noFill/>
          </a:ln>
        </p:spPr>
        <p:txBody>
          <a:bodyPr wrap="square" lIns="470125" tIns="235050" rIns="470125" bIns="235050" anchor="ctr" anchorCtr="0">
            <a:noAutofit/>
          </a:bodyPr>
          <a:lstStyle/>
          <a:p>
            <a:pPr algn="r">
              <a:buClr>
                <a:srgbClr val="898989"/>
              </a:buClr>
              <a:buSzPct val="25000"/>
            </a:pPr>
            <a:fld id="{00000000-1234-1234-1234-123412341234}" type="slidenum">
              <a:rPr lang="en-US" sz="5905" smtClean="0">
                <a:solidFill>
                  <a:srgbClr val="898989"/>
                </a:solidFill>
              </a:rPr>
              <a:pPr algn="r">
                <a:buClr>
                  <a:srgbClr val="898989"/>
                </a:buClr>
                <a:buSzPct val="25000"/>
              </a:pPr>
              <a:t>‹#›</a:t>
            </a:fld>
            <a:endParaRPr lang="en-US" sz="5905">
              <a:solidFill>
                <a:srgbClr val="898989"/>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333"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3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3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3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33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emf"/><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9710058" y="442988"/>
            <a:ext cx="22845287" cy="3490991"/>
          </a:xfrm>
          <a:prstGeom prst="rect">
            <a:avLst/>
          </a:prstGeom>
          <a:noFill/>
          <a:ln>
            <a:noFill/>
          </a:ln>
        </p:spPr>
        <p:txBody>
          <a:bodyPr wrap="square" lIns="86929" tIns="43452" rIns="86929" bIns="43452" anchor="t" anchorCtr="0">
            <a:noAutofit/>
          </a:bodyPr>
          <a:lstStyle/>
          <a:p>
            <a:pPr algn="ctr">
              <a:buClr>
                <a:schemeClr val="dk1"/>
              </a:buClr>
              <a:buSzPct val="25000"/>
            </a:pPr>
            <a:r>
              <a:rPr lang="en-US" sz="5524" b="1" dirty="0">
                <a:solidFill>
                  <a:schemeClr val="dk1"/>
                </a:solidFill>
              </a:rPr>
              <a:t>Self Efficacy Assessments of Child-Parent Dyads After Participating in an Online Oral Health Literacy Curriculum</a:t>
            </a:r>
          </a:p>
          <a:p>
            <a:pPr lvl="0" algn="ctr">
              <a:buClr>
                <a:schemeClr val="dk1"/>
              </a:buClr>
              <a:buSzPct val="25000"/>
            </a:pPr>
            <a:r>
              <a:rPr lang="en-US" sz="4191" dirty="0">
                <a:solidFill>
                  <a:schemeClr val="dk1"/>
                </a:solidFill>
              </a:rPr>
              <a:t>Abby Witter &amp; Valerie A. Ubbes, PhD, MCHES</a:t>
            </a:r>
          </a:p>
          <a:p>
            <a:pPr lvl="0" algn="ctr">
              <a:buClr>
                <a:schemeClr val="dk1"/>
              </a:buClr>
              <a:buSzPct val="25000"/>
            </a:pPr>
            <a:r>
              <a:rPr lang="en-US" sz="4191" dirty="0">
                <a:solidFill>
                  <a:schemeClr val="dk1"/>
                </a:solidFill>
              </a:rPr>
              <a:t>Miami University, Oxford, OH, </a:t>
            </a:r>
          </a:p>
          <a:p>
            <a:pPr lvl="0" algn="ctr">
              <a:buClr>
                <a:schemeClr val="dk1"/>
              </a:buClr>
              <a:buSzPct val="25000"/>
            </a:pPr>
            <a:r>
              <a:rPr lang="en-US" sz="4191" dirty="0">
                <a:solidFill>
                  <a:schemeClr val="dk1"/>
                </a:solidFill>
              </a:rPr>
              <a:t>Department of Biology &amp; Department of Kinesiology and Health </a:t>
            </a:r>
            <a:endParaRPr sz="4191" dirty="0">
              <a:solidFill>
                <a:schemeClr val="dk1"/>
              </a:solidFill>
            </a:endParaRPr>
          </a:p>
        </p:txBody>
      </p:sp>
      <p:sp>
        <p:nvSpPr>
          <p:cNvPr id="100" name="Shape 100"/>
          <p:cNvSpPr txBox="1"/>
          <p:nvPr/>
        </p:nvSpPr>
        <p:spPr>
          <a:xfrm>
            <a:off x="27656163" y="5257910"/>
            <a:ext cx="13362297" cy="9826343"/>
          </a:xfrm>
          <a:prstGeom prst="rect">
            <a:avLst/>
          </a:prstGeom>
          <a:noFill/>
          <a:ln>
            <a:noFill/>
          </a:ln>
        </p:spPr>
        <p:txBody>
          <a:bodyPr wrap="square" lIns="87071" tIns="43524" rIns="87071" bIns="43524" anchor="t" anchorCtr="0">
            <a:noAutofit/>
          </a:bodyPr>
          <a:lstStyle/>
          <a:p>
            <a:pPr>
              <a:buClr>
                <a:schemeClr val="dk1"/>
              </a:buClr>
              <a:buSzPct val="25000"/>
            </a:pPr>
            <a:r>
              <a:rPr lang="en-US" sz="3429" b="1" u="sng" dirty="0">
                <a:solidFill>
                  <a:schemeClr val="dk1"/>
                </a:solidFill>
                <a:latin typeface="Arial Narrow" panose="020B0606020202030204" pitchFamily="34" charset="0"/>
                <a:ea typeface="Times New Roman"/>
                <a:cs typeface="Times New Roman"/>
                <a:sym typeface="Times New Roman"/>
              </a:rPr>
              <a:t>Procedures</a:t>
            </a:r>
          </a:p>
          <a:p>
            <a:pPr marL="544297" indent="-544297">
              <a:buClr>
                <a:srgbClr val="000000"/>
              </a:buClr>
              <a:buSzPct val="100000"/>
              <a:buFont typeface="Arial" panose="020B0604020202020204" pitchFamily="34" charset="0"/>
              <a:buChar char="•"/>
            </a:pPr>
            <a:r>
              <a:rPr lang="en-US" sz="3429" b="1" dirty="0">
                <a:latin typeface="Arial Narrow" panose="020B0606020202030204" pitchFamily="34" charset="0"/>
                <a:ea typeface="Times New Roman"/>
                <a:cs typeface="Times New Roman"/>
                <a:sym typeface="Times New Roman"/>
              </a:rPr>
              <a:t>Three Electronic Texts for Health Literacy© were written from a template on the topic of oral health (Ubbes, V.A., Coyle, J., &amp; Tzoc, E., 2018).</a:t>
            </a:r>
          </a:p>
          <a:p>
            <a:pPr marL="544297" indent="-544297">
              <a:buClr>
                <a:srgbClr val="000000"/>
              </a:buClr>
              <a:buSzPct val="100000"/>
              <a:buFont typeface="Arial" panose="020B0604020202020204" pitchFamily="34" charset="0"/>
              <a:buChar char="•"/>
            </a:pPr>
            <a:r>
              <a:rPr lang="en-US" sz="3429" b="1" dirty="0">
                <a:latin typeface="Arial Narrow" panose="020B0606020202030204" pitchFamily="34" charset="0"/>
                <a:ea typeface="Times New Roman"/>
                <a:cs typeface="Times New Roman"/>
                <a:sym typeface="Times New Roman"/>
              </a:rPr>
              <a:t>Topical themes involved interactions of children with dental professionals, as well as hygienic practices of effective mouth rinsing.</a:t>
            </a:r>
          </a:p>
          <a:p>
            <a:pPr marL="544297" indent="-544297">
              <a:buClr>
                <a:srgbClr val="000000"/>
              </a:buClr>
              <a:buSzPct val="100000"/>
              <a:buFont typeface="Arial" panose="020B0604020202020204" pitchFamily="34" charset="0"/>
              <a:buChar char="•"/>
            </a:pPr>
            <a:r>
              <a:rPr lang="en-US" sz="3429" b="1" dirty="0">
                <a:latin typeface="Arial Narrow" panose="020B0606020202030204" pitchFamily="34" charset="0"/>
                <a:ea typeface="Times New Roman"/>
                <a:cs typeface="Times New Roman"/>
                <a:sym typeface="Times New Roman"/>
              </a:rPr>
              <a:t>Photos of children performing oral health behaviors accompanied the written text, which described reasons for doing the healthy habits.</a:t>
            </a:r>
          </a:p>
          <a:p>
            <a:pPr marL="544297" indent="-544297">
              <a:buClr>
                <a:srgbClr val="000000"/>
              </a:buClr>
              <a:buSzPct val="100000"/>
              <a:buFont typeface="Arial" panose="020B0604020202020204" pitchFamily="34" charset="0"/>
              <a:buChar char="•"/>
            </a:pPr>
            <a:r>
              <a:rPr lang="en-US" sz="3429" b="1" dirty="0">
                <a:solidFill>
                  <a:schemeClr val="dk1"/>
                </a:solidFill>
                <a:latin typeface="Arial Narrow" panose="020B0606020202030204" pitchFamily="34" charset="0"/>
                <a:ea typeface="Times New Roman"/>
                <a:cs typeface="Times New Roman"/>
                <a:sym typeface="Times New Roman"/>
              </a:rPr>
              <a:t>Specific self-care behaviors modeled included teeth brushing, mouth rinsing, and interacting with a dental professional.</a:t>
            </a:r>
          </a:p>
          <a:p>
            <a:pPr marL="544297" indent="-544297">
              <a:buClr>
                <a:srgbClr val="000000"/>
              </a:buClr>
              <a:buSzPct val="100000"/>
              <a:buFont typeface="Arial" panose="020B0604020202020204" pitchFamily="34" charset="0"/>
              <a:buChar char="•"/>
            </a:pPr>
            <a:r>
              <a:rPr lang="en-US" sz="3429" b="1" dirty="0">
                <a:solidFill>
                  <a:schemeClr val="dk1"/>
                </a:solidFill>
                <a:latin typeface="Arial Narrow" panose="020B0606020202030204" pitchFamily="34" charset="0"/>
                <a:ea typeface="Times New Roman"/>
                <a:cs typeface="Times New Roman"/>
                <a:sym typeface="Times New Roman"/>
              </a:rPr>
              <a:t>Two children were recruited to provide an audio recording of the three texts. The children read aloud with prosody (intonation and expression) using fluency (speed) to enhance the usability of the materials.</a:t>
            </a:r>
          </a:p>
          <a:p>
            <a:pPr marL="544297" indent="-544297">
              <a:buClr>
                <a:srgbClr val="000000"/>
              </a:buClr>
              <a:buSzPct val="100000"/>
              <a:buFont typeface="Arial" panose="020B0604020202020204" pitchFamily="34" charset="0"/>
              <a:buChar char="•"/>
            </a:pPr>
            <a:r>
              <a:rPr lang="en-US" sz="3429" b="1" dirty="0">
                <a:solidFill>
                  <a:schemeClr val="dk1"/>
                </a:solidFill>
                <a:latin typeface="Arial Narrow" panose="020B0606020202030204" pitchFamily="34" charset="0"/>
                <a:ea typeface="Times New Roman"/>
                <a:cs typeface="Times New Roman"/>
                <a:sym typeface="Times New Roman"/>
              </a:rPr>
              <a:t>The use of children’s voices enhances and primes the readers’ identification with how to do the oral health behaviors in the photographs.</a:t>
            </a:r>
            <a:endParaRPr lang="en-US" sz="3429" b="1" dirty="0">
              <a:latin typeface="Arial Narrow" panose="020B0606020202030204" pitchFamily="34" charset="0"/>
              <a:ea typeface="Times New Roman"/>
              <a:cs typeface="Times New Roman"/>
              <a:sym typeface="Times New Roman"/>
            </a:endParaRPr>
          </a:p>
          <a:p>
            <a:pPr marL="544297" indent="-544297">
              <a:buClr>
                <a:srgbClr val="000000"/>
              </a:buClr>
              <a:buSzPct val="100000"/>
              <a:buFont typeface="Arial" panose="020B0604020202020204" pitchFamily="34" charset="0"/>
              <a:buChar char="•"/>
            </a:pPr>
            <a:r>
              <a:rPr lang="en-US" sz="3429" b="1" dirty="0">
                <a:solidFill>
                  <a:schemeClr val="tx1"/>
                </a:solidFill>
                <a:latin typeface="Arial Narrow" panose="020B0606020202030204" pitchFamily="34" charset="0"/>
                <a:ea typeface="Times New Roman"/>
                <a:cs typeface="Times New Roman"/>
                <a:sym typeface="Times New Roman"/>
              </a:rPr>
              <a:t>Tests of </a:t>
            </a:r>
            <a:r>
              <a:rPr lang="en-US" sz="3429" b="1" u="sng" dirty="0">
                <a:solidFill>
                  <a:schemeClr val="tx1"/>
                </a:solidFill>
                <a:latin typeface="Arial Narrow" panose="020B0606020202030204" pitchFamily="34" charset="0"/>
                <a:ea typeface="Times New Roman"/>
                <a:cs typeface="Times New Roman"/>
                <a:sym typeface="Times New Roman"/>
              </a:rPr>
              <a:t>readability</a:t>
            </a:r>
            <a:r>
              <a:rPr lang="en-US" sz="3429" b="1" dirty="0">
                <a:solidFill>
                  <a:schemeClr val="tx1"/>
                </a:solidFill>
                <a:latin typeface="Arial Narrow" panose="020B0606020202030204" pitchFamily="34" charset="0"/>
                <a:ea typeface="Times New Roman"/>
                <a:cs typeface="Times New Roman"/>
                <a:sym typeface="Times New Roman"/>
              </a:rPr>
              <a:t> and </a:t>
            </a:r>
            <a:r>
              <a:rPr lang="en-US" sz="3429" b="1" u="sng" dirty="0">
                <a:solidFill>
                  <a:schemeClr val="tx1"/>
                </a:solidFill>
                <a:latin typeface="Arial Narrow" panose="020B0606020202030204" pitchFamily="34" charset="0"/>
                <a:ea typeface="Times New Roman"/>
                <a:cs typeface="Times New Roman"/>
                <a:sym typeface="Times New Roman"/>
              </a:rPr>
              <a:t>suitability</a:t>
            </a:r>
            <a:r>
              <a:rPr lang="en-US" sz="3429" b="1" dirty="0">
                <a:solidFill>
                  <a:schemeClr val="tx1"/>
                </a:solidFill>
                <a:latin typeface="Arial Narrow" panose="020B0606020202030204" pitchFamily="34" charset="0"/>
                <a:ea typeface="Times New Roman"/>
                <a:cs typeface="Times New Roman"/>
                <a:sym typeface="Times New Roman"/>
              </a:rPr>
              <a:t> of materials (Doak, Doak, &amp; Root, 1996) were used to analyze the effectiveness of the oral health curriculum.  Results are shown below:</a:t>
            </a:r>
          </a:p>
          <a:p>
            <a:pPr lvl="0">
              <a:buClr>
                <a:schemeClr val="dk1"/>
              </a:buClr>
              <a:buSzPct val="100000"/>
            </a:pPr>
            <a:endParaRPr lang="en-US" sz="3429" b="1" dirty="0">
              <a:solidFill>
                <a:schemeClr val="dk1"/>
              </a:solidFill>
              <a:latin typeface="Arial Narrow" panose="020B0606020202030204" pitchFamily="34" charset="0"/>
              <a:ea typeface="Times New Roman"/>
              <a:cs typeface="Times New Roman"/>
              <a:sym typeface="Times New Roman"/>
            </a:endParaRPr>
          </a:p>
        </p:txBody>
      </p:sp>
      <p:sp>
        <p:nvSpPr>
          <p:cNvPr id="106" name="Shape 106"/>
          <p:cNvSpPr txBox="1"/>
          <p:nvPr/>
        </p:nvSpPr>
        <p:spPr>
          <a:xfrm>
            <a:off x="14261965" y="5133728"/>
            <a:ext cx="12582768" cy="2841609"/>
          </a:xfrm>
          <a:prstGeom prst="rect">
            <a:avLst/>
          </a:prstGeom>
          <a:noFill/>
          <a:ln>
            <a:noFill/>
          </a:ln>
        </p:spPr>
        <p:txBody>
          <a:bodyPr wrap="square" lIns="87071" tIns="43524" rIns="87071" bIns="43524" anchor="t" anchorCtr="0">
            <a:noAutofit/>
          </a:bodyPr>
          <a:lstStyle/>
          <a:p>
            <a:pPr>
              <a:buClr>
                <a:schemeClr val="dk1"/>
              </a:buClr>
              <a:buSzPct val="25000"/>
            </a:pPr>
            <a:r>
              <a:rPr lang="en-US" sz="3429" b="1" u="sng" dirty="0">
                <a:solidFill>
                  <a:schemeClr val="dk1"/>
                </a:solidFill>
                <a:latin typeface="Arial Narrow" panose="020B0606020202030204" pitchFamily="34" charset="0"/>
                <a:ea typeface="Times New Roman"/>
                <a:cs typeface="Times New Roman"/>
                <a:sym typeface="Times New Roman"/>
              </a:rPr>
              <a:t>Purpose</a:t>
            </a:r>
          </a:p>
          <a:p>
            <a:pPr lvl="0">
              <a:buClr>
                <a:schemeClr val="dk1"/>
              </a:buClr>
              <a:buSzPct val="100000"/>
            </a:pPr>
            <a:r>
              <a:rPr lang="en-US" sz="3429" b="1" dirty="0">
                <a:solidFill>
                  <a:schemeClr val="dk1"/>
                </a:solidFill>
                <a:latin typeface="Arial Narrow" panose="020B0606020202030204" pitchFamily="34" charset="0"/>
                <a:ea typeface="Times New Roman"/>
                <a:cs typeface="Times New Roman"/>
                <a:sym typeface="Times New Roman"/>
              </a:rPr>
              <a:t>The purpose of this project was to design three Electronic Texts for Oral Health Literacy and to measure their effectiveness through evaluating readability, comprehension, and suitability of materials.</a:t>
            </a:r>
            <a:endParaRPr sz="3429" b="1" dirty="0">
              <a:solidFill>
                <a:schemeClr val="dk1"/>
              </a:solidFill>
              <a:latin typeface="Arial Narrow" panose="020B0606020202030204" pitchFamily="34" charset="0"/>
            </a:endParaRPr>
          </a:p>
          <a:p>
            <a:endParaRPr sz="2476" dirty="0">
              <a:solidFill>
                <a:schemeClr val="dk1"/>
              </a:solidFill>
            </a:endParaRPr>
          </a:p>
        </p:txBody>
      </p:sp>
      <p:sp>
        <p:nvSpPr>
          <p:cNvPr id="2" name="AutoShape 2" descr="data:image/png;base64,iVBORw0KGgoAAAANSUhEUgAAAdIAAAEgCAYAAAAAOvIkAAAgAElEQVR4Xux9B5hU5fX+O71vr/TeUUAQELGg2LvGXmKLJcXEX2KM//REY0xi1DS7xhYL9oIIAoICFhTpSFuWsrB9Z6fdmTtz/897Zu8yuyzb2Ir3e559FnZu+cqd+37nnPe8x6RpmgajGTNwGM9AJBJBLBZDIBCAx+NBOBwGH3u32w2HwyH/VlUV0WgUiqLA5XLJZ3a7/TCeFWNoxgwYM9BRM2AygLSjptK4Tk+bAYJnRUUFrFarACVbQUGB/N63bx98Pp8AZmojkFZVVcFkMsFmswmYer3enjY0oz/GDBgz0INmwADSHrQYRlcObQbi8bhYnrRAaXWyERDNZrNYmbRICwsLW7xJbW2tgCx/85ycnBwBVaMZM2DMgDEDTc2AAaTGc9HrZ4DWJkGPAKpbnwRQ/rClpaUJkLamJRIJpP7U1NQgPT0dTqezNacbxxgzYMzAt3AGDCD9Fi56Rwx57bZ9iKlxDOuXjU9WF+G0aSM74rJtugZjm2VlZWItEkRpRdKC1MP+tEQJirplqrt19ZvQvZuVlSX/5Xm8hm7BWiwWsWRp4dLS5bk6MLepk8bBxgwYM3DYz4ABpIf9Eh/aAP/24hKEIyq8LjvMZhMSCQ0DCzLx4CufwAQTHDYLomocP7zoGNhtFkwd0x85GZ5Du2krzg6FQvD7/fWkIVqlBD29EUwJhDqoMtaZkZEhf2MjOFZWVkrslH/jD4GSAMq/8Yf/JxmJYEySkmGVtmJhjEOMGfgWzoABpN/CRW9pyFf89kUM7pOJFWt3YmBhJraXVEMz26BpCcSjEZhNJlhdPsSUIJDQYHN5gVgI8XgCFosZWWlunD5tBK47azI2FZdh5IDclm7Zps/JriWJSAdKgiVBLz8/X34TZOmS1S1IunsJnPw8GAzK5zpQ6jem65cu3NTGY3guAZfn5+Z27DjaNGjjYGMGjBnosTNgAGmPXZqu79j7K77Bk+98jjJ/BFoiIeAhlhoAi9MLk9kCNRpBPBqG3UPQMSEarE7+W9OgJeIwma0wx0MYVJCJ6kAYLrsN/fLScM/Np3XIgOjKJUAS5FIztwh4tCbZCIo6uYgu27y8vHpLtKSkRM7nuTyGViqZurQ8m2p091ZXV8tHPK8t8dYOGbBxEWMGjBno8TNgAGmPX6Ku6WDx3mpc9fuXiBbwuR0IKXHAahdAdZhVwGSFak6CjRr2Q4MJNpevQedosZrVEMwmQNXMiCmKXI+g9eIfLkffnLRDHgytQ7pwaT2SmUsQTI1d0g1LQOUPXbEkITF9RU9h2bt3r5xLtzCBlMDYXOPxdAvruaY81gDTQ15G4wLGDBxWM2AA6WG1nO0bDCU5jrv1YQzuk4UdpbXQ1FjSurM4YLE7YE0oUJQITHYPzBYrEok41EgIdncKkGoaoiG/uHZNNifMlmS6CK3UhBLAXdeciNlThrevg43OSrVKCaJMT5F7aRrKy8vrY50EwIMBJXNFSVJqS44oLXQ9tkowbi0TuEMGbVzEmAFjBnrsDBhA2mOXpnM7VlLuR2GKhXjrX9/A+qJSIRPZPRkNbh5XFQFOWqAE0oO1WCQIm/NAolFCjUFVgvjvry7G4MLMNg9MT28huDM+qrtw+Vt3y+qAWVpaKhYkXbL8vDPimnQXM9bKmKvRjBkwZsCYAQNIv4XPwG+fWICFK7di0oi++MP3ZuP5eV/h1Y/WQ01oMFlpTTYEy2ioFhYz46QNXbmtnbpYJACLiWkoJkwYVoj7f3Rma08V4KQ7V4+BEiBpgdKiZHyTxCGCKdNYaGHq6TB08dIF3Blgx3sQuA8WV2314IwDjRkwZuCwmAEDSA+LZWzbIOZ/vhl/eWEpYLbCYzOJS3fNtn3QbAdPW2H802RKpo60pyXicYZL4bGqeOvPVzd5CcY8GbskaOrpKAQsWpkET8Y7aZ1mZmYKSBJECaCMY/J4AqsObgRfgqnu9m1PnxufQ7eu7hJuzPDtiOsb1zBmwJiB3jkDBpD2znVrd6//+PQiLF+7AyFFFQtTjYZhg4o4rVGLDSZb6xSA2tuBWKgGz/3mEvTP259qQgBlugpjnCQI0QplIxDq8n78P0GVQMa/Ech0S5XnM1ZKoKNbNzs7u13dIzCnKiLp/2Y/aPXyPswnZWyUYG80YwaMGTBmgDNgAOm35DmgK/eLDbtQ4Q9h5Tcl0KwusTC1uAqrFkE4moDZpAFmO6yOzgFTOxScOHEQfnb5cTLrtCppZeqSfAQngiljm3Th0lVL0CSA0p2q54nqovIENT2flODJf9Naba8uLlNjCJJ6Wg1/84f9I8DzfrraEcGe/ye5iX8j0LZGx/db8rgZwzRm4Fs1AwaQfguW+2//W4J3l22C1WIRUQWf24mKmiCs7jRAA+IKwUyD2eZAIqbAYnfCYutgbVk1gskj8nHvLcl8UoIhwaipCiy0DAmwtAgJYrq7NpVlq4MpwZhgx1zR9jaCIF3KtGZ5D/6bTXcv69clcLJf/DtdzAROWsW8P8diiNu3dwWM84wZ6N0zYABp716/ZntfvK8aP37gbZTXBGEy28TSZIqK3WYVnVw2uztdcj31piohxGMKrA4PLLaOqcdpTkQxOM+LR35+vgCODlS62lDjQdCFSsDSBegJbgRMAmsqC5dgqluM7Y2Fsi+0fllOjX3j9QjuunXM/+u1THmMnsNKnV7q71KsgefpVivjtDpjmNcw9HkP4y+YMTRjBupmwADSw/RReGPJOvz9pY9hstgFGGlF2dzpYpHSpcuUFrJoLdYDwTKmhJgACpvz0OpwqpFawGRGfroTj/78AqR5HOKi1WOMjIvSCtSF4/Wl0HV0aWUy1YTAShAjwDVuukBDe9i5BDwCKd22vCevT6uzcdMF7XkcgZW5pzqQEsxpnRLgddBln+ie5kahKenBw/SR67ZhrSuqwsdr9+LKk4fB4zTK3XXbQnyLb2wA6WG6+Ofd+SyqQzEk1CgcTjc0s72B5dnRw44Fq2G1OwCrAxqFC2IKhvZJR1iJ4U83n4ZBdfmjBCDGM2mt0aVK0KEVlypuQGuUeZp6tRYCLoGuo12nemoNAZIgquenps4N+0IgZ//YBx7LmC3HwX7TItVrl/IYgieP0QuGp5KjOnrOjesBzy/cAn+QngTg1nPG1E/JG58UYVjfNBRkupGT3sFhCmPijRloNAMGkB6mj8RN972OLbvK4XE6EFBUxGMxWK0WxGHtFDIRgTMRDYuykc1qwRnTR+Kjr7ahOhDB/Aeul7+zERRpHevWpR4rTbUoCU50oaa6cUkkai8bt7klplV6sKouuoKSrs3LPuvVYPiZLvyQWjWGbujGbmY9nkvgNVrrZyBB7tv+qMMBJ+4pD+LLLRUoLg3gnOkD0C836UHZWxnGgq92I6KoGDcoC9PGtD9+3vreGkd+m2fAANLDaPUZ9/zf/FW4+vSjEIpEcemvX0RNSCE1GybW5hRXrgNma+vdX1QrIrM3KVLffGN81WpKSGk13p/3iSoKPvr3TVIxho2WJkEyFVRo3RGAGrt4W7pfZ39Oly4tUlqgqS5fWtJ6PindunrNU1q0PLYpYOYY6RJuynXc2eM43K4fVBJw2kx45J0NEoP2Om244uSh9c/Y4TZeYzw9fwYMIO35a9SqHsbUBFj+jMSiaeMG4HfXn4wtuyrw8/+8j0AoCthcDRSL1FgEmqomS6AdpOnEI8r+mZuIpaaeZoor4kYWwftoHKpmgUWL4scXz8CZx4yqP1QvvJ0a79TLovXE9BE9lzV1rLSY+Xe9CDitVFrZBN2mrOZUIYlWLaZx0AEz8Mk3AcwY4cUTczdhyqhcrFhfioSmITfdibKaiLDOU127vWEKv95aiXgigUnDk1rRRuu9M2AAae9duwN6fvYd/0VtUIHZYoFJS4i27WW/+R8cdhsSZruAIXVvHZY4otEY4pqZOR5AXGUWTH01l1i4VshGBAurww2LrekSY3oHooEquJ12xBOAambupxU2LYKbzj0a5x8/VmKLenyR1hxjiXoMsbdNPy1QXRifLtym4qqpY+ImgdZra47tbXPR2f3dVuLHkML91XmisQSeWViEDJdJwFMv3j5mUA6+Ka7AUcOzMbERKO0sCyAQVjF6QPe51R9+ZwMcVjO8Hge+M3NQ/bQ9/PYG2QwcO64ARwzJ6uzpNK7fiTNgAGknTm5XXnr2bY/XpbSYYLK7YElE8d9ffgc/uP9N1ARjcNqtCCsK7FaLHJd0R5qgQYOV5dIs9nqLlfFOr02DPxw7oFRaU2NiTVK6Zlkdhqxgm6bgu6dPxKUnHylEHT0uSgClW5fuzd6qU8uxMK7aUik1Ai43DbTAWzq2K5+T3nSvf7+1HhleJy6fNaS+228tL5ZneGdpLdREAhleB0b3z8DmPX6MH5IJk2bCsvX7cO2pI+Sct1cUo6w6gutOS/7/UFtpdRh5GW0TLKH1/NXWCkwaloOpo5PF4RetKsH2fUGYHW7EQn5cPXu4hESM1jtnwADS3rluDXq9Yl0x/t8jH0CNJyTFhc2mRXHj2RORl+HF755cACWmwkX5PRVIxFnD0wwzy5014bKlS5duWooysJi3psVbLdBA9u6Vp03CjedMkbQQWm+0PmmR6izc3jrlZORS95cxUCooNdeYVkMg5QbDIBm1fcXpqn3svY24bNYwpLmTMX0lFhfXrtVmR1wlU9ckKdBWiwlnTR2At5bvkHSrbJ8dFx03GOU1EcxZsl3ypmcfVYj+dWSktvcmeUYSEMvhc9kl1aYtbctuv7CII9E45n6+CzXhRDKHm+MK1WJongPHHVHQlksax/agGTCAtActRnu7cstfXsc3OyuRMFvrAY9AOLZ/Ov5x+zn41aMfYMX6XUhYXbAmoohGFZgdXgHJJGjGYLWYoZmt8iLi3449YhBKqwMo2lOFWDxxQGm1pvpKS3b8wEw89JOz5WMybXVpPcrvkUzUWy1RjocuWoIj81sZE23c9FQYunsbp/C0d22/Leftqwrjg5W7MGFoNtLcdqzYUIrqQBRTRubUxxDDioo3l+1AVSAGu8Mhz61aVwxh+ug87CoPYndFCBaTCVk+B0oqQ3C4PYhFwsjy2XHx8fst2/bM6zPztyA7zYEBuR6Mb6cr9ul53yAaB7wZ++OiUSUCJeTHBTMGITfDSNVpz9p09zkGkHb3CnTA/U/8wWNw2i0IhKNweOssJSryhGvw4UM3Ckg++c4XeGH+1/C6bAhFE1A1q7BqNZEHpJsXcDrsyPK5EInGRJPXZrUhzphnXZHulrpqigVw/w/PxPihBSK8QIuUVihJObTQDlZku6Xr9oTPOUdk3qYyeAmqdPVys8Ax0uVLq1VXReLGoaUYak8YW3f2gTFCgiZFFdR4UtuYzyvDDgRJl8OKiUOzMWFYNjbtqsGydfugqpq4dbkRTMRV6T6BMxDRpBB9IhaRZ4+WK9eop8Qgo2oCT76/STZh3oyki5fNX7FPOAo+lxVXnjy8O5fDuHc7Z8AA0nZOXE85bdXmPfjR39+u747Z6qjPE41HakWIPtPnxr9/ei6WrNoudUjXbd8HLaHB7XIiGI7IuWMG5+OGs6eA4ru/feJDSV9hRZjGRb4bj5vxUbqAbVYzpo4uwB9umC1xQYIKwaUzcj+7Y+7pmmbqjp7bqlucel8IAIwB69VrGAfuDSDKfuspPhwLNwwcZ1MqUp0x70LEsdul8lCaQ0N2ml0Ak6EHm9UKu0XDzPEFWF9UhZKqEEb0TcO+6ghKq8LSHT6jJ07og6qAgo0lSfGRmop9OH/GYMz/chfOmjZAQLantHmf78Lumjic7v0qXZTtPHp4BgYVeOF2GFWFespataUfBpC2ZbZ64LHzPv0Gj775GarC3NOaDsgRJfnHHFfgspkRCCt48MdnoyYYwZ4yPwYWZiI3w4NXF61BWXUIX2zcJVZpOMZSpTbZ8bfUWLQbibhYEi/87lLkpjlF7edwZ6lyvLRQaXVSmEEnF5FcpVviLc1dd39Oa42udtZzZRyb1jbJYIxr05NAgOXGgONrron1186ycnsqQvjwyz0IRKJ1hDhVWOZKNCZCCiTosH28bi/Wbq+SNJcMjx3jhrCGbhWcDguG90lDaU0ERaURmCwWZDqBC44d2N3Te8D9n/twC4IRFU53GmyO/S5cJRzCoGwLTpxQ2OP6bHSodTNgAGnr5qlHHlVWHcTlv/kfmENqInGIaS+MczZqiXgMsXBAFIeY1/m3F5dK8rrX5RD6PQGWdUgtBM82FO/WxCWsQYsG8cOLpuP848eJNcqXsU7GITmHL+LDlXDDuKleoUaPjVJ4oTek9xAw9WIA9B6QGEXXNMeTqtrE8fCHjek8qcCqyzzSXdkevWP9USXTlsDIvEo29ueWs0fXP8kvLaZKVhQFWS6MHZSJD77YldSPtjuRSJBBp4rOLl3Bgwu8EmvtSY2pO0+8v1GkDM1mC9Ky9rt2I+EATGqknmnck/pt9KV1M2AAaevmqUccVVETwgV3PYvzZo7FTy49Vvp01s+eBjWDasPJCiRk7TYFhkqgCj6XAz+6eAYemLMCqsku7l1LIozJI/viy817oZpbT3SIR/xyP74YstPdeP1PV9W/aBk3pGuQL2VaNbTe9Fhpj5jIDugEx844sF6zVK8MQwuvq9yihzIMPearyx9yo0NQ1Yubc1NArwLXUC+6TsuT7ms91s1j9dQmjpt/b4qE1Zp+rt5WKWkrfJ4sQuRKyO+TJ/VBSUVY0kf0+On1p43EI+9uENc5N4JU7jp5Ul9hxfbURhnDbSW1WL+jCk4XKys5EA5Ui/61zWyCxWJCn2wXhhamIT/TJVwGo/WeGTCAtPesFV77aC0eeHmZAOfdN50izNoTf/iYWAiU4iPj1uI8sEIKh0hShtMcx/B+mSja60cwnrRcNbplo0GMHpSHjTsrYbK5m50RLaGK1csddDQWFcv21KOH4c6rTqg/j1aoXvqMLz+6P9tbbLsnLw9dohxfqtYuY6jtdXN2xVgZu6brnRYmvQds7LMez+WY0tPT6wlUep+4aSD4plbh4dh5jY7aOCz+eg827azB0aPysGLDPvGg0NuS7rZJHDQ3wyWpLuFoHM/M34x4PIGCLLfkRVf4FWSnOXHJCYfGzO2MNWDaDklGjPlGY6o8L5w7m90Bu5M5qSaosShikZBsRIb3TTPcvJ2xEJ14TQNIO3FyO+PSFKPfursSD//sPAzrl41fPTYfH68raVF9SO8LVYg8Hidipv1J5ZTyG5TnRfE+P2LNWKUkFvEFwN00FY8Iwk5TFO/+9btNDlUvzq27BTtjPrrzmrrgPt3Yeoy0pfzSruovXbC0Fmkp6vVSmbZDQCQRigBIYCQIMg7K/tPCbKr/tFRZpedQXLetHTctUr087nuf7UQoomLUgAyMG3Rg3i6JRvz82QWbJS2lMMvTY3Mxn/5gMzSTFZrZgkgwIFZnTdQq1mksqiBUWy0A68vMRbC6DBccO8ioWtPah6YHHGcAaQ9YhLZ0gfq51939Cv506+mYMX4gPv66CL954kOprhJRos2ybGmVeiwqgpGo5OFFE+b61BazGpLzaTmqCa3JWqTxKGXZElIijUnutAi+d+7RuPyUCU0OgexPugZ7c9pLc2tDcCEAcYx8CRKEekqeLIGSwMi+cU0Jmvw3LR5aoOw383zZ+Dfdsm5KWJ+pS/KSb6IebFue3d527K6KKJCIoV/ugTVq2zoWCklEY3EpHmFhwXctDqvdCbvLh+ryvXI5h8sDl8eH2upyzBybizEDmxf9aGsfjOM7bwYMIO28ue20K2/fU4nBffZrc579s6fF3RU32cRapKXYFONWGLZ1urp0ydK1pFmTcVGCrA0xcaUxf8/uTsabmH4QCoUlpYal2KjBiwRVk6bglKkjkJN+cFcwLVJaMz2tqktHLgzd2LTw6F7vKe5rgib7pddQ5XgJhLQ8uR56LJNkI/adgCueBotFxCZSm85OTnX/duT89eRr+UNRPLeAIgxOnDK5LzK97Uuj+WxjGb7eVoF0tx1ZaQ5s3u2XkIgvKznXJBtFwyGk1f2/troChRl2nHNMz2Me9+T16s6+GUDanbN/kHvP/2yzEHhy0j3y2+NqPv3gtgfewddbSkCmBtm7Us7sIGLzBFlRMjLFJcXA5k47KFOXTF/GRHVrhb+vPHUi8jK9IkbfUqPrkxZab2CwtjSWg31OVykt0Z4UF9XBjwQvgiqBkhYqNzRcE4InrVPGS7k+TNkh0HIzwN+6ehNBl9YoLdbDJR+4res8Z+l2Sbk5FFWkmoCClVsqsLG4WgCU4ilUC3OlZQuDN7VxvSK1lbj4+EGi8PT8wq0YUuDF9DH5be26cXwXzoABpF042a291awfPgaHw5582SkxLPn3Tc2e+tS7X+DT9buwZWe5AO++ylpoQklCvfZu4wsklCB8bqocadAsTe+0o6wCk6A70CRX87mdOH36CNxy/rRm+6Mn9fMF3djCae0c9JbjKH1IECXrtadYpJw7WpsEVDYCKC1Ulqnjb/aXf9PdvwRQAqqeD8qYqi6oQXcuLVujHfoMhBUqNSWBc94Xu7HHr4mARGrzV5UhEY/j5rNG4/G5myQdyO204ZrZhuLRoa9A513BANLOm9t2X/mGP72GbWUhiV/aEmHcccVMFJVU4dozJzd7zTeXrsf9Ly5NMmbjdOeZ61WO9BNpjdKFW5DlwfaSKnnZihvXZBZrJLXpRb0ZF+XLN64Bx47rj3tuPrXJfjAmSmuGL2K9RicZoIdr08ULZMPC6jc9SMmJ8U89nzc1bksLkxscnThEUQm6dAmi3AzoRckJsocrSawnPI9b9vix6GvGRk1wetNhsSRZ9NFICDkeDadN7otH390oFmtBphMllUER5u+fd/D6wT1hXN/WPhhA2gNX/s/PfYR3lm0Uwo9Fi8FuAWpDChY8dIOUkDpYO+6Wh2E5iEuX7l6N8dGEICysZhPcLjv8QQV2u01epPzSUsxeb7RIeQ4t0iyfG3a7BefOHIPLZx9ILiKA0m2Y+jLugVPboV0iIBFwmG+pp430FDc23bk6SYheAX2TpFewSc3rZSyb46DLtzliGDddHCctWIJsTyFWdeiidtHFyEX4bFOZhGNWb6+Cy+2B3eVFPK6itqocJ03sg2UbK6HBjHgsAljsGJrvwixD/aiLVqhttzGAtG3z1WFHv7p4rcRLmoo1/vqx+WBptEhUlTJnBD1+wQh2V5w6EVeeOgHX3fMqlKiKv/7gDAzvn5RRW7ZmB+78z/tJMG1UHo1lp+JKCFlpblTXhmG2WmGBhpEDc7Fma4nkuKkaLdiGriZasJQLjMei0NQw/nTzaZg+bkD9PPDFTEuUP7TKCCrfhqYzdunGJkjxN12nPaHp1qiu/6urSnGjw2eIXoLGsn96iktTtVM5Vl29iYDLdSboGi7fjlnt2lAMn6zbhx2l5CRoGD0wExS431WVgEJFMrtDtHlrKktF/YjqTUbrWTNgAGkXr0d5TQj3/HcR1hWVIhyJ4raLZ+DCE8Yd0Ivla5OgaLY6YbE76+JdGlAnx/f3lz6WeqKqEsbtl83E+ceNxceri6QuKf9OS9Lq9CTrNsbjSdIQ450mk4g2kIYv5KSEIsngZoos2JsTY9CQUEK47TvTxCrlC5ngSauML1VaYr1BpL2jlpsuUQKUTsYhEPWkequ0HOmOJ1GIoMn+0WvA/3PzkyocQVc815FWbFO1VjlGrjU3CjrxrKPm0bjO/hnYWuJHvxyPFPh+8v1vJJXNXOfy5VEstTZ+gAeTR+yXFzTmr2fMgAGkXbgOC77Ygvue+wgxzSrgSGtvWIEHj/78/Aa9eG/ZRvzlhSVS2cLq8DQQomcKyw1nTsTT766EyeGTvE6rpmBIYSb+87PzcPuD7+CLTbslr9TiTANJRaJeRCUVq1ks3Li5IbmI1ibDo00V+dY7RonBsYPzxSKeMX6ACLbrOYftlYXrwqnv0FulsmI79MIdeDGKMRAcdeAjuYiWpf5/giy9B1xH3aKmq5aAe7gTxDpwmjvlUqzN+u5nu+D0NdQLjkbCCAdrcMvZYzrlvsZF2z8DBpC2f+7afCbdsVt2V8HrtgsLViTWgmG8dd81yPA1ZEaSuet02KScmQaLkIZIHqKFef6MoVi5cQ92VirJmqKJODIcCZw8ZZhYt5f95kUkLA7ZzcZCfljMJiQ0IM3tQK2SkJxRWqT87fBkND8OTZN7mhIxOKwmzL3/OlHM0VMk2jwJh8EJBBvOQU93Y9MqpZdAt0hpierpLvwbU1qYvkPLmu5gumxpndJle7gWGegNjx9jp2uKSTYkAZDf0zjMSEBRIpg5Ll80eykjOLJ/C9/d3jDYw6SPBpB20UKu2lwigLZjbxVcdhuKS2uw+MutuPikI3DmMaMO6MWHX2xBmseJ6kAY/5u/GqVVAYRjGjSTBZOGZqOiOoiteypF91ZyRuMhhJUYlv7nZry/4hs88PLHIq7QPy8d2/ZUSrHkTJ8LrBjjsFlFn9RkdYhl3FKjNKDdZsHjd16IQYWZEi9jGgWZn42Zvi1d63D4nC5QAo4ONrTqemLZOLpk6YJPTWshSNKTIILviYSkyXActF71fFKuKV31Bmu3e57WFxZtQyRmQiwaQb9cL3LSHEjz2JHmtok4xFPzvpGOsdrN1bOHdU8njbs2mAEDSLvggTjt9qcQiiiYPm6gEIhYjJvWYlyNY8ygXDx8R0PXbuMusU7onvJa/OvV5YjBjsF5LsyeMgyPvvW5lD/jjtUUV7DwHzc2OJUpMwQ+tlAkhsraEDYWleH5D75C0d5qcf2y6Wkudk/DVBX+nS9VfoGr/cEGrGG6CWnB6FVevk3xUQIU8yzpUaBVR2uOJB3d+uuCR6pNtyDJiP1lLJvrRW8CG/9GMCWQcmOg15HlmusAazBz2zTVh3zwzrIA3lmxEwPyvTjxyMImCzI9iNUAACAASURBVH0zdWbH3loRipg9ud8h39O4wKHPgAGkhz6HLV7htgfexrqiMsRY+cFig9XuAmJBsRL/cONsTBm9/8tAoH1m7peiYctGa/LaP74i5aKSwggmOOwWzPv79Tj/F8+ivDqI3EyvJG4PzM9Enxxfg0oseuceeeNTvPjhanEpX3LSEXjpw9Uw1wEp45+NlZAIErREb7lgGvIyvPC67JiWwtal9aKnV9BlSHUfPQexxQnp5Qek1vHkPHHcBCe6S3uiHKIOktz46IQj9psgyT7rKTv0MpDRy7/rJdJ6ChO5lz8yber+V1vKMbGuoLl+YnlNBGpdtZs2Xcw4uEtmwADSTpzmDUWlyM/yiTLJhXc9J/8uotBCXWqKptTisZ9fgCF99+vm/r9H5mHdtn14489X1wPpv19bIdf40UXHICfDI25ZlpiqDkTw9Hsr8d6yTYhbnBLzZCWXBQ/eIOee+/NncMYxo/DdMybh+399E1t2V8Bs9yDLBSEelVST0RsDC3TTGm2s0WtWw7jm9CNxxSkTm5wlugwJpnxRk3BEiydZo1QTZmhPqYTS0Uusl0/jdXUNW1p3PVWPlutB8Od60Wom8BNACZZ09fKH68VjCKIkIulSgT1xY9DR69nTr0cQff2TIgnVzJrYB6OM2GiPWzIDSDt4SSicQOuNL6LZP34CXqdd2LQF2T5ccNdzqAkqiGsWsG4v01/e/ss18Ln3s2iXrNoupdFoqR43YXCLvePxv3z0A7hdDrE2+bKc/+ANwvg95bbHRY3ou6dPwnfPPArX3jMHRaUhuG1AMByR9BceZ2PuqNkMauvaXF5RVCIb2BQN4lfXzsLxEw+s8ciXrl5XUS/4zN+0egiqzDfsSekgLU5kGw7QQUlnwNKt21OEGJoahi7CoAM/wZQ/3ADRAiWQ6ixfrh/HRUJVSwINbZgy49B2zgBB9K3lxTDbmRtuQzTkR266A+dM35/L3c5LG6d14AwYQNqBk/nVN3tANy6oR2JK5u+pcRU3nj0Zl9WpAd1032s4eswATB87AGMGN6y0wa4sWcVc0PeRne7BG/de1are/fm5JYipKs6YPhLhqCrl1ejq/e4f52DH3mrkZrrx6t1XYuOOMtx83+uikkLU9TqsCIbCMDt9iIVq6rVZrRaLnE+Bet3F3LgjjLvxZcuXrl45RLd49L8drkDKueAYOQf8TStcJ/G0asG64SCqF+n95O250SH4p7rjdWISY6W0RBuLNnRDt3v9LV9YuAWXz2qeEKTGNSlY3rilgqjd6RZRlpjoX6u47rSRvX5uDqcBGEDagat5zR9eQXFlJKkqxBhjuBZTx/TDX75/epvusn77Pvzw72/hgdvOxvihBc2eu6fcj7+/+LHET/986/77kO178S+fx7B+uXL/K3//ksRT6RI22T0HlllTI+LeoySZpqk4akQB/njjKXA7D155RpehozuQ1iktHL6A9X8frso3FCcgANGqI+mKTSdetWmhu/BgAj5joARP/ptrx3zRpnKACbjfttzgzliKV5duR7lfEd3cgfm+A27B0odvL98BfzCGG85oCIxcI2rtOtw+EERZDJzl1ixmM/IynMjw2XHikX06o9vGNdsxAwaQtmPSmjrl5Q9X46m5qxAzsR5oQvI0WQB7xpgCnDx5GNYX7cM1ZxwFTzPAlHpdulyZLtNcW7ttH77/tzeEgGS1mgX0mO7yr/87t/40Au2fnlmMDTsrAWvrqnhQl7cgwwme+9T/+w6GpsRwU/tD4KRVxkY34LclXYLpLro0IBmvtMy5eejp49fdt+yrXuC7gx7/XnEZ1hd94cOt4o1hYZwbzxjVpCXYUYOZ+9lOhBUVF8xsOkQzb+UeFJXUYFjfdNHWTW3s68sfFcGdvl9yM6qEoYSSYMpN75BCH2Yf1bejumtc5xBmwADSQ5g8/VTmZtL6o+A7C2onlFrEE4DF5oQpHkZ+pg+7ypKuU+Z5prY/PLUQC1duwaJ/fq/B39ds3SuMXcrxsZFl+78PvoI/pGD2lBEYPSgX5x03Fif+4FHA6hQCU0KNIs9nxW+vP1nE6F9fshbL1hTXXdckhKKmGgGfP3oxbx6TiAZFeWnxv5ov4UY3IIk2fDGTpMKf5oTPO2C6u/USHG9qvqUuuUfruzdUuqEAgx4jbU1/aXEfDoQjate+9nERQqoVDpcHSrAaI/t4MWNc99b53FMeQobXhlVbK3H0qFxh8rPtLg/igy/3wuFNpq81bqxZOjDPha17auUjsvqZDnPCkYXol+uRWqa9qXHTsacihOtP750uawNID/FpY8XH7//1DWwpqUXCbIcWCyHTY0eZXwESMdxw9hQRil+7bS9uvWB6A2LR259swD9fXYFIJIoFD90oTFq2YDiK025/UtywV502EUP7ZguhiBqcUTUuxCW6aa85/SgsXLkVpTVhKJo9ybpVk0WaeW5YidZVJYVQ55l2Y0JCck/j0TDrSkCl5FEiAYeduqwWqCa7bAbUsF/uN+/v17U4Q6zJqQsz0OV5OKviEIgYS2Rjaghjjb2JWEVLmmMg8Le04eE4eSxzZXt7vPT1T3agJmKSCitskUA1pgzPwPjB+xnzLT7onXDAv99ajz7ZblAW8MSJfeAPRsG6pTvLgoioLLF2oHqREg7CFI9ITrrLlwGr1Sbl2OJqDIGaZKjh1nN6l4wg3di0yof2Sea297ZmAOkhrNjiL7fhN4/PFzeu1ZWWFIWPh+Fx2MRynDSiL77avBsWswVKNIbX771KQJVt445S3Hjva7C7fLBoCv77y++gMHt/HOWSX70gakYk/UwY3gdbdlUgQeHqWAJxpjE43Bic68KTd12Ef8xZjlcXrxHVI4rVWyg+ryWk/FKm1wWbzSLFvmk9DS7MxPaSyjpBiBjGDS1A8d5q+IMRnDNzrKTSaGYb7OY4Tpg4GL+4+sQWZ0hXOtIJKno6DK1Tvoh5X1rjtIB6UvHrFgfWxAG6uAE/4uaB8WFa5Kllydpz3a48h27B1ghoEEg5Xqb19KZWUhFCYbZbGOmU01u2bh/iJhucnuRLms9roKpMrB9989rV46MFueCrEuSm2bFjX0Dk/uiqfWLuJqn0YpGCAxb53bhJjLu2BiaWQvQ29DKxQgw/v/Xs0V09pG/1/QwgPYTln7NoDf75+hfiwo2F/bCL9J6Kt++7Bg+9shz9ctPw1Hsr6wTjrRI7JSlITyl56JVleH3JOthtNvz++lmYOnYAGPccNyQfN9/3GjYWl4u7ZtSAXGwrqRLrUompsLmSgJvp1DDn7ivk36f8+AmRGmTqzcsL1yJudYNCC7yf1WzG3L9fh12lNRjSJ0sA+i/PLxFQ/8XVJ9TPwA/vfwvrtu9D//wM+Fx2PPDjs+tdTS1NE12eehqMXhGF5/CFradS0CVKi1WXqGvpmj31c24UqGakxxoJTIeD1dZT57u1/WKuZWlV0iNDTxFLkjmdDsDigN2Z5AcokRDUSBBuhwVXnNT18nqMma7eVoni0iDK/Ul1LLYhBT6pE7ytxA+b3QlPWvt0dKsr9iW5FZqGm87qHjCd98VuVNYquOzEISitDuO9z3bi3GMGItPbsFhGa9e1NxxnAOkhrNJ1d8/B1j3JFyq/uay4QtWgT9bswJ6yGvl/hPq4GmBzeeQ345hD8z14/BcXYsHnW3DPs4vl76S2U86Psn4/uWQmtuwqx3srNte7EVn+jC+FiBKF1ekFTGaYYoF68QVarhU1IeRlenHNH1/BzoqISP+x3XHF8Tj72Ka/VLREo7E4tu2uxNFj++OzDTthhgk/eegdEdOnPm9rG8FFd3vqscNUPV4R6a9zhRJM+dMbtXr1PFJ9XjiG1rhKWzuPxnFtn4EXF22FPxQTK1SYrg6nVDSi6DtbVIkgrgQlB/PokTkoyGquZGDL968NxzDno+1w2i24bNbQlk+oO2L+yt0SBmJzON2gmzaZPkbCoA0WmwtmqwXWRvWEW3sDXqu2qgwOuw0zx+ZiWN+uc5UyjeeVj7YhHE/O+YBsBwqzXVi+ISkGcsIRhRg1oH0bhNaOv7uOM4D0EGY+EI7ixw++je17WMkeSHc7UekPiSuTJKHXPloj+aT8zObe74KxJUK49+bTsGDlFrz7yUYkTCycHUlaOFabkHx+ed2p+OOT7wvI6o3CCfGECpvDI3+Kharx3t+ulZ33LX99QyxNSgfe9/xHmPvpFpisTnHx9smw4y8/OKOB65jgee9zH4Hi+CwUzLjszedNlTJp1979ilSe+c9Pz2vX7BAsm2Ow0oLjMbRQqf1Kxm9varS+6dKli5D5mbRGe7vLujfNf+O+Lt9Qiq+3VsLlTYdZxCb2u0PVqIJ4NAS33YRpo/MwMD8ZIz3UtmR1CdbtqMaAPA/OnNqyOMKu8iA27/Zj864aeR+QHOh0eVBbXSHvC4fbC6uFQMp4Z/sbY6SicGaxYtxAH6aP6Xwy1fod1fhodQnOnzEQb6/YBU9GkmlMQpfLqiGsOURMIlhTgfwsN049qh88zsOrOLkBpO1/Zg84kyLyZNbyi5Gf6cHO0ho5hrviVMYsGbIF6Tacc+wYrN5agq+37IMC5mJCinDnp1nwwm8vlXN//9SHWPTlNrlmNJpMs7C5k7tMixoS12+f3DQBc8oB/uKqE/DPOcvw6sebxeUs948FJEY7uDAbNcEIfnv9SfjDU4vgj6jQLMljGN+1ajHZqf/s8pkYN6T5/NWOmDa6gNlaIr10xL066ho6AUcvQ0brlJuGb4vOcEfNY0ddpyYYxf8WboU3M0diinoj8SamBGE1JTB1ZC5G9m+asd5R/TjYdT5avVfctfQg0cVMty3BvrMaw0eMk7J1lZzg2u1VWLp2Lwble7HPH69n/9M69leWwpOeVUeIYoGMAJRwCDPG5mPFhlJMHpEjBCMvpd56cTOAtIMXb+nX27GhqExin+EYRYToYjKLchAtGLs7XchJjNPwy8U6g7Rm4uYkXZ1FtmeMyQet3W+Ky8Ti/N0TC3DOzDH40d/fqheXT0RqJR7LGCgZe1IAPKEg0+cUd+zmkmB9QXBx8SZUmK2OJFNXjQkhqalC3gR5LRbBs7++BP3zO/flk1pBpoOXodMup7umeQNapbSuCaoUaehNhKNOm6AuvPD6HVWSNhJU4vCk5FuGa6vkeZ8yMhdHDOkcVu7H6/ZhQ1Elbjzz4HHIxV+X4Js9AbGUU63krpii2qpSnDt9wCG7sFvT13lf7EJZdRj983zYVhaT9KLmWiRYA69dA5WbmO7Dd9h3jhuMdE/vStlJHaMBpK15Utp4DN2ms297XOI0KpWCYhGJpcQoBWZlBQ6qCCXqc8R0AQfehgB7wXEj8crCNbBaLfjtdSfVa92yjNqcxetgdnjgNMXwf5fMwFufbMDqoioBRVqVFKQvqw7AbCNQHrjLo4YufUsE86ZaIh6D15YQeULGZTuz0bVLYGItz94UK2UsmLttWqc6WURXNjLKjnXmE7P/2v9btBXBCDeHTtgcTnEdsrFiEVMoL5w5uEVBk0Pp6TufFmPnvgBuaSLN5L8fbIbdahGAd6cTyDv3e9R4HLTG6TImK5kpbF3VXv5oG/xhDe60A3NfE8xoMFskRYd9u/LkYfhqSwU27grIezISrIXLaRNgJaCePa1/V3W7Q+5jAGmHTOOBFwmEFDz57kq8sjBZuuyGc47G3OWbUFkbhqqZRESBAGpJKOJ2dTnt8jvN7cBdV58oVi3VkBjb1BtTbZZ+XQSnPVmY+yeXzsSfnlkk+aFSoJtJ2UotzpoxGm8v3ypg2ZTVmdpb0cWNx+qPU8O1yPA68NPLZ+LYIwZ10uzsvyzVdthaIw7Q6Z1pxQ3IQKY7V2+M79IalTiXw3FY59C2Ynq67JAn3t8EJRpHRs7+EARf0FZzAtd3gQ4tcz3La2Pon5MMjejtifc2IpZIpth4fBkC8l3Z+H1WApWYNioHYwY2LebQmf1545MdqA6D2epSmNzucEFTI8l3nNuLcCgoVjLjqWzPLSxCNM78Xg/iahTRcBh5GVacOz35eW9pBpB28krtrahFmscpWrchRUVUs0kOpzkRhSkRE8CiBUu27ZhBefC4Wu/e+M/rK3Dq1BH483MfiSC9ze6ABSruuek03PHvuYjGVFj5ICc0ITPplV0aDDlKFzPZUEl3DAuEJ2IKfnbF8Tht2ohOnp3k5QlMBKTeos1L4KQ1TYuUljT7ThA1CEdd8rjITZjAT36Aw+MT9mugmozxmKR6fe+sUV3SERIBdacNC3K/u6IY1DdhvE81OeF0dz2JLhKowvBCD2aO73yOQ1OTTOGXV5cWwR9SJfQ0qMAnohckZ/ncdpxwZEED1SXO4bMLNsu7kWpMPpcN4wZlYnDhgdrEXbKo7byJAaTtmDgqijDfkuLyn23YjdWb9+D+H52Fo0Y1rXtJRuxP//meiDBYbA5YTRomjCjAHZcfj6y01qeXpHb1B397E6u37sWSf9+E4259WBSTZk0ejpLyWvz1B6fjuXlf4YX5q1AbZNzUDYrYp3vddS5dTdy73CXyR2K3DmoExzF93AD89LKZyGhD2ks7prD+FIIRXaXsA0XUWyMUcCj3O9Rz2U9q7bKfBFHGSNl6a6UbbmIY4+1NhC/O9zMLNiMc1eBNz5Z0D8bZVDWOy04cikxf9+QrPj3vGwEENl9Gdr27+VCfudacH42EoSpBUTAb1T8dU0fnwWXvOrduah8D4RgWrirBmVP7t8q9rsTiXeqCbs18tvUYA0jbOmMATvj+o3A67IioEAaexMnUiLhhKShNcHxxwWr8/MrjG1ydgggPv/Eppo3tL+7XQ220drPS3bBZzPUxxjeXrq/X5+X1yRymkD3TXCS9xmSSXbT8NpswsCBT1F0+37ALbocNJ03u+iR1Xa+XVl1PLwZOFSP2l43rTvUmWqK9VRaRm4LelgNLtueqrRVwetIlvhasLkOmz45po/JEZ7a7GgHk2QVb5PZuunXtXQPoZMZmeO0YkOvB2h3VkoMaiYR7hEzgpxtKBdQP92YAaTtW+MGXP8E7K7ZCs+z/ojD3U1UCkvdJwGJNz+vOOkpqenZ0+2z9Tjzw8icoyE7D/T88Q8Dyxfmr8MmaYlTVhsU6PWb8AMwYPwhTx/aXmGpPbtTq7ckxxlRJPZYfY+6oXtSbIHo4iLr35Oejcd/+8/Z6+Z4x/qaqUSTiccye1BfD+3Uuy7ypOWKslpvSa09NhkE27arB4lUlsNodwtbt7CYiJ9Vl6JvthtNBfe24CN5PHJaNqaO6BsBeWrQNNSEF32vEYH5h4VYwPWnKyBxMHtG7ZCbbum4GkLZ1xgDJ2fzen1+HZm+Y3E3XqKqEJUWFcUdbIoJbz58qqSttaRSin3XUgWopFH9gKs3KjbuSuapZHtx55QnizrnjX3NhYkqLhVKEcUnKdlg0Kdz9v99dhn556di6u0I0e512Gxx2i5RdO6Ku3mltSEEwEsW+ygCOGFbYpTxDEnjo3uWY6N7tSY2uTyGOeDyyQaIblPrBBFD225AG7LrVYroEmZ5b9tTA4fQgEgnJc0q5v6tnj6iPV3Zdj4DPN5VJHwbke1FVG0VVQMGa7ZWS5tYVFilZylleK/ZWhqHG46IxvLcyhJnjCyXWyMbKN/a6ghjNzQ2rr1T6IxjXDiH/x97dKKpFqbHZzbtrQCUnMofp9bp69vCuXJouvZcBpO2cbpYvMzt8B00j4WUJaFo0hF9deyJOnNSyjNj6olI8+PIybN5ZhlsvmIaLThxf37s3l27AQ698IhVmksoNmpCCzp4xEh98thmMM5gstiSI17V4NIJjxhTi7ptOEUv1unvmSMoAVYvCkSgGFaQjJ92LTTvLUFkTEuq5mkimxwzvnyNW7ZHDCjFpZOfWPKSFxzQY2Rzkd74SS2uXXLc69+7dK6foqS78N1nGFJQ4WHHs1t7DOK71M7CxuFoS/2NqIqmnWyf7RevrUBR8GNd0Ow702mwvqUX/XI/U+k1tG4qrUVWrYG9VBDVBRb571MtmmCeBpNA8hRc6q9VQT9diFtY/C4aXVAbFEhWh+7p56Z/jhsthwdYSP6KxhHil6P4tyHSiINN9AJmHerisOEMlNlaIInP/ouMGtxqEmxorK9k8v3CruLmhhjFxSEan5fV21ly39roGkLZ2plKOW762GL99ciHiluaJQszZNMVCOHJYAQYWZOBH35nR5N3Ka4J4a+kGPDP3S4CMXqsDlkQE8x+4Xo5nXdLv/vGVpCan3SnpLrQ4Y+Fa/PF7p+CZ97/Ctn0hWGwNGb9UNPrn7edg5IBc3Pjn11BcFkTcZJfrJCL+JHCycKrVJeeaY0HRKjXZPXJ9kxYXCvvtlx4rtU87s5EFq9f57AlxUl1PlxKGBHk2WqNCzLLbxRqleH1vJRl15lp25rUff4/ViayIRRVYbXapdnRTO1m6Ff4I3v98t4DhJScMRXba/lBNhV/BS4u3CmDfklJJhd+Xx97bKBVa6P2h0EJnKhU1NZfhQA1ILjrnmIHYvLsWG4qr4Ha7kyIrFouwl8littpsUh2G/aT7Ox6PiarQxCHpIlaR2j76ugTbK+KwO92ijGQxQVi2VbURnDK5H4a1o7wZK9kkTFa5JnfnkUCNFAro7SpGTa2JAaTt+Nb/5okFWLJmd70EX1OXoDVq0xQM65slVVxYj2L+gzdIPVEma6e2e59djPc/3SxfWrJYmaYSV0J4/U8su+bCnnI/vty0B0+88xn8oXjShRtXYLckMKxfNmxWK1ZuKW+QM0qFoqOG5eCvPzgDF/ziWVSHYjDb96e4qNGIgCi/ZHo1GTUaFivX5kqrt7QJqB5rsqJNZzeCFwlHBK/ubnQ1EyjZuC5k6erpLuwjJQH505uEJLp7Tg/1/k9/UOd5MVkFFLghPOWofu0WZt9bFcbby4ul/KDDksA1pyTjnLQwWR+UykkscaZXUXn47Q04e9oAvPPpTngzc7tt7avL9yI7zQm7zYzSakWYy40FVniM0+MTPd/UFvJXIjfNJjHUAXn7Q1Nvr9iJirBFyFtswVq6z5OGQqi2CidP7NvmeX7302Kpi1wbioknjKGjPtlenHtMy9rEh/qsdPX5BpC2Y8Zn3/YEEjZ3fWWJxpcg+CAWQk6GBzXBGFSzA9Z4GOceNxqvfLga379wOlhO6cl3Phd93Klj+uNPzy1FzOSgNIu8sM8+dhT+77Lj8OritfjHnGX4ww2z8YenF0rOqdWdLiXSpOqIw4azZozCax9vFktWNFSox5sI456bTsHEEX1w9h3/RShuk4LdBPh4JADWQ2QjaJvMdW4tTUM0VAOP24Uo7CJ4L6IRWhTnHzdG3M2d2XQgld11J+qRtmYMZLOykZVL6zPVrUugb06UvzXXN45p+ww88s4GuHzUbbWC5cLyMpy46Lghbb9Q3Rm0mBg/LMh0YcKwbAxmKTMALLbN79FFxw/BuqJKnHBkH1B0/q1lOzCyXzp2lodgdWV0uSXKvlF0gt9JgiRVgthP/ru1jZYpvUymRFTeMx6nDXabRSxPbqCbiuvS+g/6q9qllERBe7bBBV4pjnG4NgNI27iyH68uwh//uxiquWm3LsukUduWMQwTXbQ2KhglwctqMYlrlULaiYQqblSXw4Epo/pI6TWTI/mFIIHgd9efjBOPGiqFwxevKhJXiwYTLM79XxqzGkREieHy2UfixcUbwZgo3bW8bp+cNLz4+8tQUlGLq3//cj0xKqEEMHpgNjbuqIDK8m4syZbS+DljJDrzOBSJIjvdjZMnD8X3LzymjbPV+sMZb6TQAe/LnEaCaXc26gDTItXjpMn9STIux5/CwsLu7N637t7/eXuDjJnxtiSpL4DTJvdvd7oLLc63P90JM8uWJZJuelIPzp8xSAhDC77cjZMm9sWIfulgbNYfiuLLLRVJ4LGaoZg84jrtypZQVfiry5GWldtAoL+9feD1EiIZqiUrVB0kXScSCmBwjg0nTmj7M//y4u2oCceQiCfgc9vECmbFnL45nlblmLZ3bF19ngGkbZzxXz02Hx+vKxFhhcaN7lQqFpE9Z3F4xW2qNzXsl7JmjEXSrcrjWEMUJgusJsDrsSMQs4rV6DbHcPulx+CEiUOEIXzNH16G1UXWqEU+11tCTQrMf+/cqfjvvK/BXHCGed7889Wi+sIk9fmfb8YDL6+AQguTWr5KGBcePwIvL1gtVRpSr8fPrfEQgmFFiE5vf7IRmpXx2BjspoQQMl6/96o2zljrDteFDng0tXd7gkoQgZ3xUQIniVC6Vcq+GkDaunXtqKN0sYP07HwRYLCYgRvPaL+CEfNQv9oekNqlemM+KsXT+cJ/9N0NksJ2xtH98OayHXLIRTMHQ01oWL6+FJWhhMRoqap0uDeSm1itpS0FAEprwti8yy8MZs6T25cJNRaVH7MWQyisII+kp3yvgGoBRcJ7cTOAtI2Ld9KPHgfsBLWGTD4ClM2k4sEfn4Mf3P8mfaYwW5resUZDftlRWp3J+IU1oaB/rhdb9gYEoHmt7501AZefMkE+p3v3gZc+FnAxOxrVU4wG8H+XHot/vvYpQqoJ4/qn4x+3n1M/qvueX4K5n2+vj+cS7KePyseytTvkRYGUFB6Sowj4NptDhPUpmk8r2Or0wYYoRg/Iwv0/PLONM9b6w8mOJVh1dxWV1HqqjJXStUt3oi5UzxEZQNr6dT3UI0urw5izZHu9WhC1ZE+f3OeQKpswNloRsdbHBIW8F6quzwelezcnw4VoNA4W8aYL1WK1CGnn2HEFKKkMYcseP7zpOd3i4j3UOW3L+VElDHqqrmuDhjE9CGQQM5eWObWNm3yXYlFo8ajUX6abmYU9emuKjAGkbXiilqzaDlqkjCU0TlojUec7x40UhaDdleEGYg0t3YLg1i/LgTK/AtXkAP8/e9IA3HX1CfWnhiIx0c/dtKtKaojyfsLeLWK1hgAAIABJREFUjfhx902n4o5/vSfH/v7G2Q1Sbc6781n4lWTBcDYKQ7PCDN1SEss122CrA3SdbGR1ekHxeom1upjiY5GXjMVMWTzgw4duaGlI7fpcB1K6dpkS0x15pXoqDvNG9X6QTcw0F1qo/Lw3FiNv14L0gJPUuIYXF2+FanLBXkd+iQarMH1UziHVGH187iY4fVn1LtJoJITCNBNOndwXC7/aIyx4l92E2mBUcq7JaaBAPkElFg4IYWZ3eQirtlXXV3HqAdPVKV0gcYl5oKkegNc+LsIpR/U9KAP3reXFIJnL5ctsVQk5enmoEzxjTC5GD8jolHF05kVbBFJWWFDUBIr2+nHEkOzO7EuvuPa/Xl2BNz/eIKkvqYxNMnR/fvmxuPe5xQjHNDgdTsRNSdcuXaMHs075uQgoKAEp/Mv0Fh4/JM+Nx++8oMGcKDEVF//yBfgjEAIQKyx4HFbkpLuxu4IpGhr+eONsHD1mfwmi7979Coorog3czEytSXfbUOEPS+pLqntXB2gBVTUm9xf6POuUAsjwORGPazhj+kh898zJ8LZBZL+5BeYXqbS0VGKjnFdahfr8dnWKCSUACZ5k56aqFulFvdmvru5Tr/hydEInmcu54Ks9YJaWNyMJfEo4iCyX1m7257odVViyei/oJtYbSXZTR2QiEo3jq61VMNtdMMfDiCYswjsgN093AzP1JBysQXa6C9W1iqR32F2NPEWdMBfddUm6dmlBktXscVpRtLcW87/cgyyfAxfOHCRzNn/lLhwzLh+1wZhYltxkrC4ONnCdN9f/SCgIJVyLcYOyuk1w/2D94/iYbcFc3fzMpl3QLQIpXRwkzrB+5vnHDkJhVufHBJ5+6QOMHz0YRx3RM5Uw/vP6p3h9yfp6MKUFGY+G8N9fXgx+tmLtDsBshtthR1hRklUqvM2XNEoqIiUXiaw8tyXaZMrJJ6uL8KvHFuCYIwYKSeB75x6N6+95VRaaX/7BuS48eddF9c/En55ZjHkri8R61ZvE/NQgEnG+HQ50Uzf1QLGyPXP29DghXZ35mR7ce8tpGFTYMeWaSPChHJ9O6CG4dgdoUbIwNeGfgEqAZ7oL2bzsH3NdjdqjXfNqf+SdjULUY1qKy5MGh8st1svRI7Lq1Xva0pPnP9wqZMHUEmcEC0rZrdxcAU9atuSp5vsS2LEvCKfLDZvT3YDgE6crOBoRYqHNZoezhe93W/rX045lygzVky44NllWUUqlRa0gsdJt01AdUIRlzypT5IdIHWP6wjUgLWWz0ty4JH6qhMRjxvJv/XM8ohbV3Y2CFvM+3yVpPEwXZAw9J/1AsY0WgfSVJUUIaw6osRhiSgiXzxoqpW46q81d+Dlu/cU/ZAd4+qwp+MfdtyZjeT2sPfLGZ3h50RqZ4CF9MvHj78zAiAE50svH3vocc1dsAmuSRjUrrO1QOSFzd+E/bpTdcON2472v4dSpw4UQdOZPn0YwqtUrGtm0CH566Yx68XnGVt9bvknctKz7xxgsS6rR2iQgtATw+9E3ASWYrB3KZrE6QK6f22bC3Puv7bDVIZjS8tOrqvDCBC2CWFc2xkZpjfK3XsCbVqgusE8FJrqe29tYh7Wn12BlilRpZQgVNQrGDsnCV5vKMHJgJtzOrk9j4Ia+MNOFstoovBm5kvoR9Ffi8lnDkOZu/fto2fpSfLMnKBJ+qY0bRdoIZPO603MRDtaC7l6ydrkRptxdY7YsXZ75WW74FQscjfI12/tc9NTzIoFKTB6WJaSgt5bvhDs9+a4L+Kvg9qRJnJibD74jmNPqTsuSGGhbFZ4YbooE/cj0WnFhHXDzPsxF/XJzuYAshTNIpOyKNmfpdpRJrm4motEIEtEwrjp5uFjdqa1FIKV01O6KsLDkBuf72kWBbmnAO3aV4m8PzxHpupfeWiJxOyRi8qKaOXUsrr/sNHyxejMuOvNYDOzXcyTkCJh9c9PEzak3f1DBWT97Wly0TH1pb9OUWlw8azxuOm9qs5eY9cPHAAo01OWCEiDzfBZJfWHzByOSR+p2OhBWouJZEAaqyQwtHofD27Z4hOwaYwpAshWp8wByMzz40cUzhGXcEY0go4sfKIoil+xKcg8tUjbdKqXlyR03fwjoev3U9gpH6K5jXqsnqDg1XjPmKvtDMXyxoTQpxwdNvFKstcnnZ8SADIwckNGlggSLvy4RBR/G6d3p2fIM0xrM9gBnTd0fymju+SNIvv5JkQBx402QLv6en+FCVcQswJhIxEVBiIWpVTUh8b7UlBd/xT6xvBwu72EPpLTAaZkWZLhQETEfIPTQEd/71GsowWoUZtiE7EjtYMbKhfhoMSOiREV1iaISup5wR9+f13v5o22oCkRlI0WDiV6R4X19mDH2wFqvLQIp2WncDXBn1hntkWffxT0PvSiTxJcz9xnUjKWr1GJzAQkFPq9H6NInzTwS//7TD7G3tAq0XG+84vTO6NIB11y2ZgeOGd/6iu20VucsXiMsW7GsyFCLJ2C3WaEkLA0UiA42gGTuaS1uPn8aLj35SFE3uuw3/8NH/7qpwSl3PTwPS7/e3sCyNKth3Hr+lHpZv0t+9QKqQioS5laWddI08EG2e9IPKjpBi5kl47jBosuNL1rGZpn/SpGI9rbU6ip82elqT11plTJWq1d8oQubOYYUp6+qSopgsPHv7QVBbg7otu5phcxJqFn4xS55cWgkmlnNMJltYmlQeDwBs8yFw2GHokRxwqS+SPO0vhB9e58J/Txu6hmfoyuVMnh8PrhOp07ph6GFaS1efldZEO9/vkskBj1pB4Yjwv4KTBmRDZZp82Q0VC7iHDTOs6RFymazWeGps9Ba7EQvPoAWeijgR3p23kHfCx01PAI346Zca25eUlMJeQ+61dVIAFNG5LQpLact/dtXo2LTjjIMLkyTd1xzMoktAmlbbtyWY9+Yuwz/fOpNFO+pgKJqLS6MBXHEYknJNpfTIQWpXU47zjl1uliqUybstwrb0o+WjmXxbBbRvvPK40WFqDWNpKDP1u2E1+2AV6q+O0QMftHKraKpu68qAIud+rbNA1sskmQOZvmcIrrw9xc/xlv3XQNPCsGHLOIVG0oasIQpzOCwxDH3b9fKi5+VXShYX1qjwG5OiJqLLcW1xYLAVsd+KTEydvkgu9zug4JvvWXKjY/ZUpe2E8IVp07EzS1Y0c3NIet90iKltUagIUuWL28qCbXXAmzNmunHkDlMy5Mv6NQ4Kd2wBPlk4n6yCszhVD6NIh4WswkLV+5EKEIrFBIDVupEKfR4NSXkfGkZCAZqJHVh9pT+XVp1JRiJ4bONZZLYX1wakJJh1IJ9dcl2nHxUXwzv2/yGnySZ3dWJOv3Xhk+GnlZDuTxX2n5Gb1PPDy3VUGB/qCODscC6TVZbnjfj2PbPgBqNIhauEcWl7m7dBqTHnf9TFO0ug9nShh0tXYmp+ZtU5Eio8Lhs8HnduOSc45Cfk4n1W4oxb9EXePxvP8GEsS1XXWm8CGu27sU9zywSK5BVW1jWjN+Rd/7yXan1ycovv7x2Fk466uBFsClA/83OchTvq5brJHeuNtkAxKi3W5dW0poHgCxeqApOO3oY7mhULPyK372Ekhq1wY4tFqyWGML/u2YWTp6S7OO23ZX4/VMfggL5BPqYRrFtW9LiU4JJTwDVk8zJvyEexbC+2di+txqwNV0smfmwzKel20PSaug2Nplw9rGj8dPLj2vN0A44hiXKdDUhieE6HOLm5e+ukOUjUOquZd0iJtGIAK+DK0HlcGHtbtxRBZvFgg07KpOVQ/gccFVMFrjcHtT6q5GVkycciVAwIO5Orgtl5RgiJpB2d3v9kx0o90cRV1WpWNIUGUTv40uLt0MxuUQkoHEL1ZTj/BkDxKWXnn2g+y71+GBtNWJKJLmx99C12/3EmO5eh66+P2OwToRx8fGDW3XrylpFmMbPzN+MwmwPRvZLk+o+HaGX3S1A+t6Hn+Fnf3gcQSWp99oRjWICNosJFrOGiEJ3KomzCeTlZODDV+6D133weOWKdcWYNjYppPzPOcvx+pJ1IKHVpGmiPkThBMr6TR6Rj0tPOgI/fvAdESa4+5lFyM/yYfLIPpIKktou/fX/UFIVFkuNFlt7F4sMXjVSK67TWZOG4JffnSW3obt2SJ8sDO+fjWfnfQ2TCEAkRQOo1zukTwYeu/PCBn3aXlKJp99dKXq9dFc7HXyZaIjGknKFbOkeJ8LRGKKqhvOOHYU3P14vL1Vd2L7hWmmg1Uz2HltSDlEVCcKHf3Z+u5ZVL1lGa5TgpWvddmVOKQlGnEdaxTp4E8wJsARa9ik3t/cXKt5XGcZn65MsZO6ddPUmxgfN0IQhG6itkfJcwVqKiCTVnfibLHHq064rrgbrWDJWdczY7uMvvLBwmwgn8PsypE86jhic0aRgw6PvbhQ3bGORdz6sVDY6Z/oA0CLVyTTNPcTRcC1CdbKWvsycDpHta9eX5lt6UlSJIK7U4oyj+0s2CYGSRFiGJFIbK/m8unS7bPQp8cgQhp1KcYmYhChIHEr3OiSNhxwXluRri4oT79UtQHrqZXdh47a9B8jTdfzzoMlL3u5y4bd33YyLTzpCdtKpbSnTSR6Zh7FDCkSXtro2LBZjEhjswm61e5KEHBbqHto3A98UV+CKU4/EM3O/kvqgdosGr8Miou4nTU5agHQJ3/7Qu9CaEbdvPF6xPLkBqBNPiIZqYUK8jrWsIT/Thxd+dyneWLIOD72yTKq+MPBOdqXLaYOmmRHTzEBcgdflkNJtfXJ8Ypk2bkJSsjjkxUgWL0lT44cUYMEXW+SBGzs4D5t3VcgLNqKokj5DAlVTTRfQ52e8Xn6WF3PuvrJdy5lK9NGLZ/Oa/DelA7ur6Wkvh0v90W17arF+e4XEQ/XGNA9a22np++OH0aiC2poq+NLT4XC44K+uQjAcxt6aSB2wsmi0BVlpDtGp7YjGjd6Stftw8sQ+rb4c3byLVpXIy5AvSUpnelxWHDE4sz7BPxCO4bkFW+DxOKHCdoC8H1NgzpzaHwu/3ge7p3UpXYwbRiNBUO2TrF6jde0MKJEQlGAtxg/OxOrt5DAAVrNZvJRkl6e7rdi6p1aMBz7peSRL+RX4svKko3y3RIK1or7EDSK/D4loUM47/oh8qbLTmtblQLrok69xy53/QETtGvoySTtunxeDJkwWyvwVp07AJbOOhNNhxS8f/QDMy6R+pqSZWByIR8OyGEIssDZMvuW16M502O0SQxTXqD2ZV5vUo1UxpDAT379wGsYOzsd5dz6DSFQVYLJZbVAS5uaJRjG6zrR6kQQtHoPbmkBYicku67KTJ+Cy2UdKge+3Pt4gcVZq9hL4rzptYrKeKetmejJkHGZNharGMW3cQNx03tEY2ne/oMZtD7yNNTuqZQzxaBAOiwlXnTZJXMHPzfsSX28pwZ1XnYCb/vy6zAeJRWbmnOqVYlKeLubAsq90+9Hy5vFv3Hs1Mn1t189MFT2gVUoApaA9r9tdRb8pEci0HPalt8dFl63ZK7HQsqpwfQUg2TRakzUr09KzYLPvd3uynFY8EUd6RpasOC2wXaWVSFgd4s4kCYffCeYP5me6MXlETr0lSHH3traymoiUNqNHaGCeR9RzWmrLN5Ri1eZyiZVSvMGXSUAzSd/4PeD3nmo5YwZlIBRWsbsihLVFVXCl7d+YCWu3qgzTRufi881VQnikxWK2u+tlBFvqh/F598xA2J/MP3elJVWU6JXgu4jPM39LaUoCZTyIq08ejhcXb0NEcza7rqzbGgnVYuqoXEwa3vIGvkUgfXHRVhx/RCEKs9svxECBhfWbi/H5qm+wZftuAZOmXsidsQwEP0+aD30mHCMKQnYTSUsKrjhlAp7/YBUSFqeACT+jC5Z5TJTQo0v2YBZYc/1kaghVhzK8LowZnIdBBZlCDlq/fR9WbNiDuPnAHY7cW42gf54PFTWkeifA3bPTSXakIjul06eOwPuffYOhfbKxqbhM5OsicbraEnAiipOOGiwi88RhEon0eqgEdZKU+KIgWepndbHLOYvW4OG3vgSsyf7o5KGl/7kZy9fuwB3/mos7rjgeeyr8eP79VTBbTDBZ7ALeTTW+TKElLfnh/XPxxC8aupXbsrb8UhC86Frlb6abdIcwA/vM+SdbtydUpGnLHDZ17NzlxZLOMrDAix17k+ECX3oWggE/aHlyjsmSTM/IFlas1WJFRUUp0tIyYHckiXH79u0Va5RgpYcraBVwVy/lvNQIwpGouNAot1fQRgEXpt28sHALnO40IfPces6Y+qEsWrUH20sCuOj4QUhz7wd7avG+/nGRiMp/sbkCu6tVKbytN36npfyYpglJ6axpA/DaJ0WoDlvgdCfj/7FoVPJS+dkX35QjN92JHaUBUfFivVIWnEgVcDjUtTDO79gZoGFDEG2uKUE/BuUxDVCVOrOpylZNnUcgpvs+qij4zvFDGhR+b3x8i0CaLF+kYeb4wnbl7ND1OHrmDUKdh8QK275LPZQpTwVS/ToCXIkY1KgiCkQUZe/Ipmlx2RXJj5YQy/CUKcNEGMHm9iX/zhxOm4mmrNx6+rj+WLF2JyKxOCaNKJRY5ZTR/aSE2Z3/mYsrT5uEjUVlGFSQgY3FZSgqqUIwmoBmtsNhikkaitNuFZURXYjemojgmLF9sXTtbsRUDdNGF4gS0cpNu3H7g++Iq0N3W2uxEGxmTeKq/fPScdXvX8Kzv75ERCXO+OnTmDa2P1as2ymbDauTMn4NXeTUP60rcQqC8aE2SvQxJimKKZomliBjkx3dGPMkA7dxo4uT9yeQZmRkdLkgREeP8+stFdhRkiS90ReU5nUgEFElH1CJhIV8IxYc9ZfJDzCZ6mOi2bn7Y58btxVLQYbmBAhoAfI64YAfx40vwNhBTbtJWVWFliLdbRne/Wvw8DsbZM0vOHawSLJRbu7rbRXYWRaEz23FuIFZQihiTn5xaRBffFMmKRIkG/FvTKVLq3Pdpc5jiNa1GsXRI7OxtyqCvX6twTiYbpHnA6JRVXSvKaTCSk0+lxWKRgu8adJdR6+Vcb3OmQE+U/7KUjicTpEubBUWJRKoriyV78OJRxZi1EF0gFsEUlaF96RnIRapxYAcN2ZNKGyTqsRTL32Aux98EarWPepETQFpPaAyx9NMV2TngruIw6thpLkdCIQVDC7MwpHDCjCkbzYG98nCo298iq++2SMiCTyWjFu6eHVAeunD1Zh11FARPmB79M3P8OKCr8Vy5cNBluy5M8fgry8sxY59NUhYk94DvjQscQUJqzMZj44G8OFDNwrh6Ol5q8Xi5tipq2uDipED8/DP288RQDzhB4/gjOmj8PMrj8fvnliAI4YV4v4Xl0rfaCGbWQGnQUk3MovDQlri5uHCE8bjtotntPsbQfYuXTJ6Y2yyM4p9MyZLa5Mi9bwnQVXiJpGIpN/QndvdtVHbPYl1J/qDURFXoJdDmNl6WDRJz5WNstPlFZauv7pC1jgjMwc11ZUCqumZSbcun8k1m4vg8mUctHZlal8JqLFwLYYUeHDCkQ1rWa7eXonl60rFjUxGMK3kU+vcuBuKq1FeExEAfmnx1vr+Ot1eWBKKFIiuCdFitghHwJuehXCgRtx7/LeljmPQ1LwR4APV5fIMe0TYoeF7qbayVCyP2phVgJPM3FCgWljjh7MM4KE+Y4ft+XVA6s3IRizkx9BC7wHPsnyLNF089SAzQSCV3Z3JBCXkF9foSZP6SFX51rQlK9bgB3f9EyFFhZroXMBqqj/NAWlr+n+ox4gKkBoROb/LZk9AVtr+eSNpaPq4gfjen18TkpPkLZrMQuxhsvGEEX1Q4Q/huV9f0qAb/3hlGeZ8tEF2zJQ244uPOpfU2m2cm0qXK+uOsh9D8z3YvLMcWWlu1KRUhNELj8+55wrkpDfcdZdVB0UonxJgdHWMHpgLj9suVkBTrm8Sj+TBMgG3XXws8jI8mDmhdfT01EHqpCP+jS89smcJdh3d9DJpBFDdjc576eL5HX2/7rgeXbrcdLEsXiymJsG0jmiRlZ2PGAl1daWuuAnyV1fCbDEjI+PAIhW79uxGVVCFJyOn1Uz0SLAGPgcwe1LfBpanuGrLonB60hCsKUe2zy56rnTVsoh28b4AmXdSzJvPgC6A4PZ4JH2sIWhTVjIGe51edXPzHA5Ui3ydLzNJONFbEvhrMGloNlZuD8BFVzWAmopkbjEVkYz2LZuBOiBl5R82yhe6bQkhwqWmWbUJSHmhZOUDP44dl4/xg5M71ZYaYyY//+PjmL/kK4SiFCLvOkDtbiCV+p4Ws4AiXaaZPqeA2cpNe0Qtg8WyKQN433Mfwexww2JNurgIfP+fve8Az7Os3r+/vUd22ibdi9KWllVK2S17qIBMBUVA/IuK/JzoT/0JDnDhBgcqKggIgkDZmxZaWmhL98reybf3/F/3efNlfkm+fEnaps25rlyF5B3P+7zjPOec+9y3KqWotkwqMOMjpx4luf1ILI49dR3YtLdZIk+u+I+aWoyddW5JuQ5kqmQEFyybhQ92N6C6yaNwjfZoIFenojhryTR845On9zrEl3/5DD7Y3y7cuupkSFplCDzS63VC/N3XBAUcDUiajcbexKd/8inYLTmyKvHak0lRgulro00TmJFFY9RJ55khWhjqeR5Pf39rk/KcnbZkMp5/t1YZuqRtlUyMo6A/kILO1NXegpLSSf2cJf9WVd8kDF10gLkaFVtI6XfmksmYM0XZb1edF2t3dkjvcjoRhdWoxiXLp+HvL+0RsI/F5uz1jCbjMYTDQVizsBLlOo7BtuNHcvE0K0x6Dd7b2/mOdDpSvdHS5VhH41wTxxgnM9DHkXLUCibAhzOOmdyFCB+2I5WPfCIuxfubL5yflVR9oCn65R//g3v/9KTU9Q6UHWxHyuvM9FkqqiYp+X8dEbAarThMHVjjVCOa1nW1vvScHxECZyGdiFihUpSvoUSf6kRIVFjavWHEswCZMsdhytiuT+GqVYvx4PObEFP1AT2RxjDiw89uvRDHze9GShLdu7nKBYeJabQofv7Fi1Df6sV9T65XotoBCvykEOT18rpWHj8L//vplTnfcoJ7mFrN1EdZr6SNpiNl2pggJlL/0ZEezkYtW0Z0L62nI1UhlU6hsLhs0AWtu6MFBYUlWdPp7S63gNAUdGzuRiL4igKtgJBopOtrcCdkwXja4nKplTKVK8B1nREma+6OOvdRZN+SuAWvq1WEvZ/fwKg7BaNVYUnyu0kZmRJks9VRlHMkPtIxTex/CMxAFkfKURFfw5T/LRcdJYPMy5FyR4JLSu06IbdmYzZfArJGDGXLLvwimlqpEKBRHMMYR6eHgiMdak6IEk6nFJSkyjA8hhTSAbLGKdFUZ7/rQOdLx9hek1LIn422LgahzPbqeAAPfucKlBd2p80ITLrt3qfxmYtOwKcuPK7r0GRUqm/zD0DU0D2CaMADlSoNi1GPH3/ufBwzp3etLNtYM1y3GVSoOGSNRsS1R8syLTUHgnZwtMac73GI1H1tY4O0YnERptXqYM+Stu15fI+rDXaHU1C8fW37vlpQ/J0oVvZR8pli/XIoYzrVrIrg8tOUftPfP71dEPN2kwZXn6kIHhDcyFJSvgQmQ41hoL9HwkFUFmhQWWLG2u3tIvqdMdZfmQpnREyCFqqdZETG8z3fxH7jZAYGcKQcPSklSxx6BELx/B0p07vstdHqDNDr1IhEokJsTzDSYPbT3z+GSDSOvz36ktDlqdl+MYYclePBkaaifun3HJasWY9JTsVjUGf54PW9D4xKpc9TrZHaaka4W6TU4mEYtMCzP/1Uv9tHesGZU7o/LL974l08vXYX4n2j2k4t1Z6sMSS/J1qEQTTrrMsWVODu/ze42EBGHYVjJcgjw3A0WmxCnGcSLPB4YwFgOtQ+ES+8W4t4Mg2zxYZQ0A+D2QLTEAhUgo7MpL4z9M5c7K9rhC8U7WodoJMhwwxT+HQurNsPBPaJR6PCRHPDeXNliojCffqdGpjNJkG2k9iBqPNcNSxHMs+sk/L5Z7IjDYL2gPNOqMBLGxtgtDqzUgjyfIyqM7XTkZx/Yt9xMgODOFKiwOPUkdYb8nek7DNj+o7ct2a7Akrg/08rMWWVWquqbcZ3fvIg1n+wEzdcdS7u+/uzggJUaQxHvCPlq0xEGHtrSUc4lkbyBA0SUuskwIYAIqpXHDdvMn7w2XMUUd5BbPXanfjlY+8goTFljRoyYCNeB+u9XMhIU3QkKEclLy91VgcztqQQBESjM2X9kg4vX7UURkysuzKFSxJ8qeMmk3mpt2yvcmHBANgAomI3727HsoVlCEUSB1QZZbD5/O9bVdI65CwsQXtbk9RFh+q5IzUgnw+TqX/dffPuKklxZtL6xE1Ew36pfVIIW1SctAboDN3PiIKt8OKUheXYWefB3CkO6HQarNnaIkorsWhYELTycwD0h4nGJV9uxqhuU0IJtbAKujF+B8fy/Z449ijPwCCOlOndeNiHtEqbmyPNIPwyyKXMUEmpxZ4co6VbcYHOdEqhAWf3YCT5zQNP4e7fPippHDL0fOTck1DX2Ip3NuyQ1K56BLqdQ03beIhIeQ2sm0q9tA8acajrG+rvGQL4zHZMT6XiIRj1OmFEIpqTPMP3fH5oSTq26LBmqjNapb7b19huw8iW1ITVzR5Fjov0fkarRMAkAJhXWYz7v37poMOmygpTrzSSMrCPcySWSRWzFzXDUMSULqPd4di6rc3o8JJ6Toel80rkWWYrBn+vUqswt9KJtVuaZLHAuZ1T6cScAfrOhnPekWy7em21aDnSpK2KPbmdCMTBjsvIlXqzVHrpa9UNTYikKGbdnc7lt2B+pUPARJQ621bjQV1bQFC0rD8adWnJVr2zvQ2uQFxqtSZdWsTmcxaXH8lEZNmXGTWkE9I/y4yQQa+DqTNvNfvOAAAgAElEQVQoGOVTTRxuvM5Ajz5SBjx9xQz43HOxmVONVNQ9UilY+8DFuz7OibikcwhA4iq2zK4WIuGnXnhHBLtb2n2IxqXLG1oVSa/TwokpJgjC0W+0z4xtvDjS0X7OkokokpEQNFqN6KDGoVdI7VNJQfoqbesq4R7+9e0fwfxpQwNHCDK65nsPC3NStto2U9RE51aWOFDT7Bb5NmnRiSn6m7Q3f9dbTzXbdbMNhQ5P+firpRWFP8NNwzKypWWiW/43nWe+NH/Pra1RSNsZMaWVdCD1OFkjoYOimc0KiIxpnzOOnyIkGQfTGI0yqidQhil3xTEOnHWQPlLyhIiIdxxsj+krgh0IhbC3rqUXMwxJHdLxMDSqNK4/Z45ccjCSwK46OtQgzj+hQsjg/TFVV+sKhaI5n+znnLCJGTgkZ6DTkXLxHIunJHuSzYZ0pCz+UzR3XxPVHzRSBxFauk4KLtbdfO526VHjqo5Rxw3nzpXVeuVx10rDdYpE6mMMKhroJhypjpSOMtnJNXrmcbOElSil0kKjSuHCk+biiTe2SjQ6p7JYOHF/9oULs07h7//zLgw6raR8GdGs31GPHTVtUOn7g0sox6ZXpzF3agm+dMXJuPnHTwgLjlGTRDQax3nL5vaTgRvovtGRMv3KH35sSVg/HHQtU7hsb1GIqBXiiuEeo+fYXnxX6cWkHiefebNBjURKI78zGM3w+9woLmWvmeKk6JBINDC70oHZlSOLqPP9wHiDMbz5QaMsclOUG7QxnTpwFM76XygUkMUBFVRYr2zzxGCx925zC0Ui2Fvb3EX8nRkfW1yKzGlRUOlrlK4SgYceGRd+R8YabJjv3E3sNzEDMgOdjpQMXLsbmCWjDzTKNyVTK2cXy5CO9Hf/3Y7zT6zE2m0t4Is5uciMdgpEWxxdBXmm7Wz6lDCCkJc3Y3UNrbjpq7/Etl3V0HSSux/o23PkOlJlpplWIxsMRdEzURMZh1jnpEwceYDvvPkcHDu3v9LGum11uOP+F5BS6ZAW3GKnpdPQGvrXzpie5nwXWnT49w+uwc6aNkkFcxH15StPxvknDU+Al6QMmWhoOIT1BCfRiWY0TPumt/N5BrfsaReyd38oDrc/Ko7ZarV3cbVmOyaJDUocOhwzd2jS63zGNNQ+7+1oRVN7UJx/NBqWlO5gaNhoOAANYjhjaXf703Pv1MDmLOpVU21u74ArEIOpsz0kM46QrwNLZxbguLnFQgqv1agwv3MR8eTaGnijugm+2qFu2sTfD60Z6HSkVDZq8YSxtcqNWZPt+LDKBZONLFpKxmlIR0qRW3Je8qXI2MY97Xh/r1tSMhn1B3JiZluJ/umfz+HHv30sK0WgKq2wrKQwdumvI92R9nwqKZe2cFoBppY6sfq96q5ULxUyvnLNqbh4hdITlbH//eNLeHtbk8KWlE4jHg0KJY5uCBHjWMANk1GLT553nFALfuHnT+Fzly4XLdfhGPs8SVpPI9Ao11opEbkiB9ZJ/Teccw60LWWYXt1QrwDkVCrpsVTKEgOTi7S3NmFysQVL5g2dNh+NMWaOEUuk8MK7TEMrSGkidCORUFbyhcw+XGgFvC6sPKFSSEJob25qlLS1vaC3I926txpQ62DpQ4zAiHRmiQ6nLy7H31/aC8oCc7V+wjy2LaWxudoPQw88xWhe88SxJmZgpDNAbmhRsEJKGMBIN0lwJt+dz13cLZ7A86zZ1oIddQGY7QWIxyJDO9Jsg6trDUqTfos7IuhP2mDk1AtOvxHxeBIWiwkub0gkt0wmI0qLHGhscUnEM1Y24Ui7Z1aXCuPOm1bh/ifXY19rSMBfNM5ROhbEisXTcOdN58jvovEEVn3xT9AaKBiuRyzkFeQn03FsTteT9HmA2jYJJHhMGvmCd9a0Yv604feABgIBEHjE9C4tV8fItC73HU0Ch2A4Do8/KhFpQ3sYOr0J1O/MZpGw0lupU8Wwog/H7Fg9532Pu2FnK9o8UdidxXB1tIhDdTgHjowZYZOce9mCMpQWmLCvwYs9dT5JXzGi7WmhcBi7a5v79XvSaYb9blx26gy8sKFeWMxisbhkBvg3psH7AhYP1HxMnGdiBoaaAZ+7TVjoSI8ZicQk6zSvwomzlvZn+Nrb4JOsiytIcfAcUruDnXxfow+vbmoUovJjZxfjxPnZV94+fwi1Da2oaWhFbX0rHl/9FmZNm4xd++pRVd8+ppJqR5IjFZL6TorBzH1LRvzC38tIckqRGf/83lU4+7Y/C70g61N0jIlwACajHsuPrsC8aSVdkSPFydkzurO6FU67CcfMKhdyfTIfvb21EWm2Lg1gacrRRYP42rWn4sKTe0e6Qz3Qmb9TfYWOlEYnTqQtUbxDGVPCYyW7RmfAeimBT46C3qTnTKOHgj4RCyBq9/RjK0Rc+EBbVaMPO2o8UrulEwwG/aLwUlBU2o+kPTM2fjS8bsWRUpuX6GNH4cBtMjurakU3t68iCqPSaCiAJbOLBbT0/t522AsV9RgSMlBlZsImZuBQnwFK+LFlq6eMX7Yx76734o0tTflFpNkO+L/3PAivL4ivf/7jmDIpt5rQhk27cdlNd0rP2WBIwpFM+pHkSDPkB8IYpdYIDSEVXyrLnZg9pRgrj5uJ+596D3Xtfqh0ZoUoIRlGsd2Ixna2p1CyLInbrzxFFGUy9sGeRiyd011DJVfwjT9+XESPezpuapoyNZIBlMTCATB9/8Zvh0bqDnSPm5ubZWVIKr9scmfZ9mNql/uUlytE06Npr75XJ5J0rDczrUvnRCMpAZ1oZZkVRw0gGzaa4+h7LOpmrtveAqNeg4Y2pWeX9IxJskJptRI96/UDL0K87jZh9Vk0uxjPrqmCyULi/uzygkTwf7inBmarI2vNk89APByQsg/LAHToEzYxA+NtBvg9Pe3oYqmJDmVD1kiHOkDm72de/lVU1bXKKnTerEosXTgLP/zmp7PuvqeqAauu+Lp8iER1IzE4CUCuY8i23ZHkSHn9JFhIMAqlk1QB5y2bhzuuP7Nraj72zb8Ls1QwEofZZMDFJ8/H4tll+NnDb0u7Cj/Ed958LowGA75132pE46R+SWH1z3rfy9fe34/v/uklARIp6jIRkK5Q2JkMRiRSLMDHBcn9+cuW46pVx+R1GzN10lwpAjPb89kaDkAp18E1d4QkyuTP25uaBBLPHlJCCBbNLkJJjqpIuZ4v1+1IA/jSe3WSds/IpOn0BtEFJRHDYEaWH6tJjWULSrF1vwtt3oQ4ycFsx/5aWQBT13EgI+nBhBh2rndwYrtDbQYYkZZaU9LKOZSNmiO978Fn8fo7m7Fm/TZJq5EtZ9PLv4fN0q0QcsVnf4CNW/ZIw3o4moJKGEzGzony4o80Ryo3nMw9iRhUySj+52qmVuf3ew5WfvGPWLZgKj536Uki4bZuWy1OOWY6yovscFoZofpw5f8+hKNnluGUxdPxiXOX9jpGqzuA6+96DOFYuouNSZOOwaQB/KEIYolkF5jpe59ZJXqq+VoGPETHOBi4h8fPOFJGoweCr9UfjAlJAyNRtn4dDGO6ORhOCDiILUJM2ZvMVgQCZMtSwZZFLYXtOTS2NJUXGLBkTjG4SNi0t0PqqkPNXSKZxK6qemgMFhgGqBUfjLmYOOfEDIzWDEi5o6MFN10wX9o5B7NRc6SZk9Q3tePym+7E8w/9AE57d6/hmve24TP/8wtEYnRuCZFJOhB2JDpS1kXnVBTi+vOPxYrFCkH4QPY/v34WW/a1CEqNHLjLju69+vrLsxtxxcpFQjpP+8yPHsddN52NScV2PPTiB/j9f9ZJjyk/pkmVFgZVHMfPm4wls8vxy8fWwG4x4ul7rh/Rrc5w71KPlICjgSyTBs4VlDSiQR0iOzON+8HuNkET01i3zRDNk+aPadZssmNUrgiHyUJlw5I5JQIEenVjAwxme5c26VCXWNPQDE8oCvswVWCGOu7E3ydmIN8ZIHWtaGQxHTcEqn6gc7BPnJk2LtpJGnLKgmLMH4KhbNQd6UCDO++ab2HHvsYxBRZlO/eR5khZpyTV4LHzpuCXt1085PN44Vf/Ki0O5y2bg29ed4Zsf/7tD+Dac5fisVc/hD8SQzyWwPJF0zCtzInHXt0Ch9WEp+6+TrbdvLcJP3v4LSycWY6n396ukJynE/i/z6zC31/4ADuqWvFGDmxGQw2UTpJlgIFYiSiL1tbWNmYgo6HGl8/fiewloKqgoCCf3aVHlOhBty8iC5lUIiGONGOhYADRKNte+qd2wwE3Fs90oqxQqV/6gjG8vaW5q+Y71IDcXj9qmtthcxYfEG7cocYz8feJGeAMMIIk8jaeTMJkcQxLpYfIcrYCRiJhCQ6YVSUi98KTpqKyZHAO9APiSJ9Y/Ta+ffeDCMV6NPUfoPt+pDnSeNgLu9mA/959fU6iOt/500uYMalAapgmgw6+YAQXffVvWLagUkjF39nRIoAipooNmjTiyZSgOi9aPhdfuHx5r7vo8oXwr5e34PHXt0qt9IE7Lsf0Sfk5ib6PR0ajlOjdgVRgGLmSjGEsQEZj8biyRYetOrmkrPuenyLvL79XJ/VQrr4tJIfok2JlG04g4M3KrRvwtuOko0vhtCrIax7vjQ8a4Sgcuk0pnohjR1UDjGb7RA10LB6MiWMOOgNCOZpMCMCP2Am90dyFBg/7SHGZhlqvyPzlYkST04GSUGbp7CIsmlEoqdzGjhD2N/lxykIFdT6YHRBHete9D+Fvj72MeIo10VGwdBqpZAxqQfsObkeSIyVSMpWM44VffAZmY36p89898Y44wqfuvh7vbK3BTx5ag5S2u87N2RaB8lhAgGV33XyOkN73NLZ+fOP3z2P99jphTnr+5zcMdZty+jvbWmiZ+icjup4107Fse8lpgAdwI3cgKmAnLiwIMHIWFverHwcDPoTDQUnt6vW93xWfuxVnHjtFSPdpTO2+sK42J0L73dX1SGn0vUjrD+ClT5zqCJ6BeCSIWCSIBVMLUN3iFz5nsqyxrYqEIpLRhUroK4eq83MaFVUinzhLOtB87YA4Ug7ujMu+hqr6tpGndpOkZ1OQidQyTSWjgEohEc/mWI8kR0rlnUtOWSAsRaNhf3tuI/71ynbEVf17/7h6QzKKT51/LK47/9isp/vKb57FnrqOrjTwSMfE1C3JGeg8GZVS1YUvCwW/MwovlFw7EsS66fhI3ydgPS5sABQW9wdjUTaNOqTGPvqjrvZmXHTydAEbZeyZNdVyjME+QLVNLQhEEjDZRifTMNJnYmL/I2cGKLVH4pgrTp8Ji1Er/AWr19ejLZBGPBLC6ceUgwx7/36zekBy+V4L/lgUkYAXHztlGkqdvYOF4c7qqDjSPfsbMGdmNz9ntkH86Ff/wgOPvDiiqJTtFHqtWliS4glFpJrREftWm1tdgKZ/KH+kOFKSARBkxNqlw5pbSmOwh4XtFKu+9CfZhGov2YzOVK8me00M1HN8bpQiz8HGlSGzZzSaUZShMgyBM5ne0VxWosN9UQ617ZmKfWl9nYhvh0NBARjZnb1X1KT983pc4hx7GheiZDG6eMWMXr9fTV5deyG0uuzZjJZ2F5o6vEINOEGscKg9EYf3eJh+ZcR56SnTUd5Z1+cVP/JGFdz+CFYunYwpRRas3d6K/c0BWPuwePFbwe9C5tvAemjQ58L5J1RiWll/AY7hzuaIHene6kacdfnXcN6Zx+MPP7mt3/lffvN90SJtaG5HNJZCEvmld3UawGE1wOUJKJSCXIWnEkI3OH/OVOzYU6uIUmv0QkaQMTLsaHQaWApLEQsHUbn05OHO0bjYnrR8S2aX4VdfvmTUxvvKhr2466+vQmMavKeQ4KYZpWbUtXilXebeL13UNYZ/vbw57x7SbBdCp02HSWPdlC9G5iXh70eTFnDUJjKPA/Ga2PYz2PU8s4YRKV+FFIpKupVnup79dAod7S390rXcPuBzCQHDwplFIjNHGr/djWE0t1N6T9fllNmXHItHpX60r8kj4gUk+jCaR/7xyWNaJnY5AmeAyPOI343TF5dhzpTe36JHXt+PGeU2uAJRVDX5JPNCWlMK1wvLVjgo4gqMPGlGq12ebx7vlKNLh0Tj5jrdI3akPNG/n3kLp520CKXF/eWiZi//FEj4bTUbUFLsRH2TSwAr1C2krFcuMkp0mAV2Eyonl2DLjlo2vyGdiIp0G2H/RU4bnA4rvnjjR/GL+x9HbWMbDCR6iMaQJAmxiow9ipRW4bTZKJ6psPakyP8ZjUBvGbipPNeJPNjbmdQxfO2aU3HqMYO3uwx3nGd94Y8imUYty2wWDSjOzGY2YNaUQlywfD7OO2mubPr6B/vx/b+8gq9fezrOXab8brSNdVECDpjyHStawNEecy7HyzjSwYBIb29uEiUao9EkEmkZE+JtlQqJeAIeTzvsjiKRM+xpfBdCfjfKCw2oKFAyO5SZe3VjPUKRhByT9XbOa7HThLJCExw2A3bWeLCj1otoIgnbAPrEuVzfxDYTM9B3BrhoE63fHsZMGxmGlsx04tg52Rnz9jb68PrmZhgsTkj6NxEVPd1MCZBZzLOWThZMx+ubmxCOpXDivCIsnZ0bA18ud2pUHOlgJyLw5KQLv4gVJx6Nb9x6JS65/rv45GUr8dKb7+PD3Q29osdsx+HLrFOn8cSfv4srb/khQuGIbMYX/55v34if/P7f+MNPvoTjj+n+UN/1i4dw+cWniuNlkHr5TXdh+64apNIUl1Zh5opzRKuz7oM18v+zTz0vl7k6pLfRJEL4ze0Xi77oaNnbm6tx599eQ1IzMMUbP9rpRAwldgMevfPqXqf+2u+ew/qdzbAZ1fjv3dflVPzPZ+x8FiibRh5egm8OB6MD4zUN1DcbjSXx4vo6IWDgKrwnsXwkHEQw4Fe0U1MJ2AYQziYYKRoJ4bwTp/SiX2TKuMhhFNF3ly8q7E2Fdj3qXWE0u0nYb6BMI0zWoanTDod7MXENYz8DROKG/B4YDXphzNIZTJ2LwSiiQR+Om1OU1ZG2+yL495tVMNuUckPE78KCqXbsqPXg1IVl2LC7HR85eVoXqI511e3VbiyamT+wKNtsjLkjHegW/PS+f+NXDzyjOFLS2Uk6lim73kxHWlUSZ5+6BL+/+4tCK9jc5sbDv78Di+YPL/L60a//hT899DySKcBodyLkbheQEqPd8rkL4KiYPfZPyxieIRH2St/oMbO79WBHerrr7nwU9a4o1H2I8LMdNx314/6vfQyzK5Q+xkA4ivNv/4vQByIewuVnLsTnPnbSSId0ROzPthiCpoaytVub4fIoNHw2u5INonOMx2KitqLSqGE0WbOq1ISCfoRDAcyc4sCimd29pzwGe0q37XchEElJCpfgLoqU72tsh9ZohbYPAniocU78fWIGfK5W6HVaRde4swtS/uks05Ap68wlk6UH9O2tzQiE47A6CuS542KP233u4t7iF3SKTO1GYRA+Z9ZR1YkAygtMmD3ZjunlBy7TeNAc6X+eW4Ov3/VnhCNRGPQ6xJJpEsXKZDOKVWkVwIzUOFUprP7nXZg/uxLhSEyUSvKx51/bgFu/9Rtpss1YhgFj5vKVklsft5YIQ6dKgw/kvbddjKNnDN37NNi1vrBuN372L7a+DE44TjBXKhaUFgy+BI/94BPYvLcRT7y+DXsaPEio9EjF2JaTwuu/vXncTu9YD5wqN4ysCZqiBmsutV5KurH3k8T5kspNxOF1d2D6JBuaOoLSG1pYVNYvLe/zusTRMvV1xtIK2C3d79Or79UjHEsImpdC4D1t0+4q0SBW98AgjPW8TBx//M9APORFiV2L4+cq1JMMlRTiocx/EwQEODqfwz88uxMURmA/fLHDiBKHAYV2A6aX9XaMROy2+nuIZIS8WFBhxcY9JGZR45aL+lOjjtVsHjRHumX7ftzy9V9Jz88ffnobPvrp72HmtEmIxuK9pNUIcigvtsMXCGFKeRFeeeyeEc3FvuomfO6bvwaRxmTDEetEc809oxskM6KTHMSd9ekobrtiOc45cc6IRrH2wxp8988vQ6XRI6UefOESjwSg1ZsQC/tg1GmRSCoOnaAUtU6PRNgvnMcfP2sRbr388AR75TPZdJwE+mTqu0zT8plkBEi1m6Fsb70XO6vdsNqdUgP1e12YV2nHjMl2tHnCeH93Byz23sdRnG07ppRYcezckl7tL+QMXreNajtAod0oESmBGSR74P2k4ou9aGQLtKGuaeLvh9cMRII+THJqcf4JFTlfGHukCzqJQgba6e2tLdjTFJS6KI0lpoCnHSUOIyhs/9EV02HS5wdszXmgPTY8aI6072CpV+ry+HHVLT9CpFMNhmlXRqMGgx6hSBKL51Xg6Qe/n8919tvnvKvvwLbdNUIDRZ5ZWuHUWSiZffSoHP9gHSQRC+P6cxbi0xceP+IhkJj+lnueFPFaNj0PZkQNa9SMipQGaY2umwCAjpaZBZJEjBY5w4gv7hA4QEaAnO07ZGQilzD/JegnV2txhbBhZ5tEs2RjOXfZVLB1if/93Ls1MNsKBcHY03yeNqkRlReZ8eqGepxx7BRpXyIokGxJxQ4Tpk22Y+OOVqRTaQFzxaFBsycoEemETcxALjMQDflBMaSPrpiWy+Y5bbNmWwsa2kNw+aNCT5kBQUZCAaTjYZx0VCmOmurstUDM6cAj3OiQcaS8jv/3zd/g2Vc2CKG9TpOG1aRHh9snbS3Mp08uL8I7T987wktWdl+/aRcu+0y3U2aaQavXY+aKc0fl+AfrIKTyO3l+GX7w2XMQCEWF9m8kqiTPv7sL9z62Dgn14CxSsZAX+gH6TTkXCkI6gN995aPCyzthkEUH1Wrk2dNyQReXf6UmmUgI0UQuFqIkXieTVas7jM27Wf8HSgtNaPWlRQmmp/m9HVg6uxAbdrZIU/tFK2bIIqi60YftVW5xyrMrnahuCogEG0XBq5vaEE6m5eM1YRMzMNQMkIHIpEng0lOmCaXoaBgjVdZETVZmYPp/jwhYCvs9uGblbNjN+TG75TvOQ8aRtrZ7cPx5t0KtM0oUunDuVFx8zjKQXpAtLna7FW898RMUOEevgPznh57H93/xD6ShltQjaz/OyhkombUg3/k86PuRg9KiYbuQGTVNLjhsJvzPVafi9KW9m+9zHeiO6lbc9qtnB0Xu5nIs1uN06ZiAB17+1Y257HJEbJPh22XU53AoLSyMStkvOxCncLaJYTqWWqJUg2EEOr3cjAKbHhv7pHfpJMlqRN1ZpsAmF1lx3HyF1H7DjjaE4jpZtIYCXpjJ39spyh2OxrCrtmGi5eWIeCpHdpHRcAjadASXnTod5k4KypEdUdn7rQ+bsa81Br0pOxCPYCNdKoSrz5w5Gqcb1jEOCUdKUvvv/+Kf8PpCMBkNOGvFYvzmh7fKhcw86XqcdOx8PPS7bw7rwnLZeMPmPfjYDd+TCIB9ewUOG6hqUTp3EQoq8nM8uZx3LLehwyJBglqjEz1QRoJ6VRwnHFWB2686BQW2oQFVn/z+o4jGE3j0zmvAaOeCr/wF2iFIGYa6Jgp/J6Jh5YX4/S1DbX7E/D2jWsMLzqjAUBGGNdLhtPKIestmRb3F09EKq1mHU44pxwvr6mCyFkDT2RZEou+A34OKYgsKnRaUOvVd0exL6+pgsSup4IwCBlNnGVm2D/fVCAp7gtXoiHk8h32h7ONMRYPCQOS05gcKzXZSZk7uf2aHZEQyz3Lf7YI+N2wGFa46Eh3pb/7yX/z8/seRTKlhMmhw9cfOwHdv/8Swb2C+O5x3zR3CisSol/VSfrwi0TiMVhtK5iyEyTG6/Ub5jnOk+6lTUaQTcXzpipNx0YreMPKex/7R31/Hc+/skvTetecsxXHzpwgBvcow8kxAIuRFKp3GG7+9ecx6Skc6Twd6f6J1fT6fzLfJZJJoNEOOQPBRrtbmDmPLfg8stkKEg35EIiFxpB/sbkc0pYPeYBJKNBrpNS9YPr2XWDFJGF7f2CBONEk9RhpLKkRPOgqkJ7WmoQnuUAxGiy1rai3XsU5sd3jOQDwWkZ5P9m2S83Y0zRuM4bE3q2F2ZC8tCANX2I9YNIqPrJiGST1oBEdzHAMd66BFpJ/8wj14a91WYZtguwud2LdvuwY3XHVga5RtHV4899oG/O/df1VUTTr7mli3mrzweFhLRq8v80Dc0MHOwbSvUZ3AvKnF+PKVKzC1rD8TFff/1J2PoqrZIw7vk99/BPXumEipjdRkbmMBud/fuWElVh0/vnt3Rzofmf3pSEm+QK1VOlKieJnaHY4cXF1LADtr/QqjSzIuCxYR+yZrplYDjdYImyGJSUVmYSqymvo76RfX1UJvtIrTzKjqhAJ+UI6N70MskUQ8rYE/HEE0TlS2QepV49X6qgeN1+s4FMbNtGrQ68JFy6cNqd2Zz3irm/14Y2sbdObszxszLUZVBKcvLj/gTlTWnOmM58jn6vLc5857/4kHHn4BNqsZdqsZLe1u3Pt/t+DCVcvyPOLIdqtpaMOZl31VwB4Z44dj2gmnSCqrJ3fvyM50aOydjEVAdO+MKYVwWk1wWo2wmQz46rWndQ1wzZZq/OOFD7CvyYdUFjGAkVxJJjK9eMVRvc45kmOOt33f2NQoTo+I8WOmKcAJOtJMmYGIXkao/MnFmjtC2LCjVRiK6IQFwKRRCztRIBJVMi5qNWZPdWJuZf+P0ep1dahtDaDQZkSx0wZzD4BSwEed1zCKi8u7UZKRKLZV18MphPi9SVRyGe/B3CbDwZpRzWHknYsO68Ec86F8bvYkk25y1dLJ2LzfJahZ/oymvbujBVuq/bAOkCGMRyMoMCZxyfLKrtP+85V9CEbiuPnCse8nPaCO9Cvf/wMe/e+bEvXd/tnL8OWbL8Wd9z6Eh//zGra/8cfRnPdhH+uTt96Dt9ZvFdj04qNmYOveRkw5Zhl0AxS2h32CQ2wHkUFjFzB0TIwAACAASURBVLSQ/ydh0avwzE+ul1Ge9v/ul3tEoegUNFD1aZ8YyaUwKmY7jCqdhlqjFtk3h8WAz1x8wkgOO672rW8LYN32VsnGVBQZMLVY26Vkk0HwshWGUepwWmH++1ZVF8I949pMRi1mVtgxo9yOtzY14tQlk2Wu9tR7BZx06uJJCEaTeHZdjTAWkVSDTnPRrGnCZU2qQTIgWSx2UZrJWCQSxfbqejj6kDYcyjci40AtBh3Kiwtgt1oQi8WxdX8dHBP9sXnfOm9Hi5ApFNkN2Nfok2zHdWePrI+972A+rHJhwz4fDGRKy2IExxVZ1PhYj1abD/e78NbWZtgtOmnv+vhpYwdCOiCOtL6pHRWTilF53LWYMqkEdqsJL/7rR3nfuLHYccvuRjz83LuIp4DLzj4B3/j9amWlrdIcts40M490pMUWFR75vsKVe+atf4BKZ8qJGjDfeyGOnJaMguj4l+49MpC8L6yvk7Qoeza1GhWmlhhRZNXAYtRIRoSOlLVRgo2ov8qaPfVVcwEe7W3wYv0uF2LxOIw6DWxGLdp8USRSaUwqNOGYWUXCQLWtmiouygKJvLyt3ohCztlJTMLU8rQSOwoKCsWJsv2lKIvD3F/fiFA8dchpk3IRyAUba72pREJoQBmlW436Lgfa87n9YNd+GM12hTBdWpGUtDep6SJBPwymCbWbwd5zkiEwKo0EfNBpVagoscATIHNWGleeoTivh1/bB4dFhwtOnJrXJ6OuLYhXNjVDb+mtg8vFUSIWwuRCM5bOLsLkot797i9ubEB5kR3rtzfgxgvGLjIdU0f66tubsHbDdvzhH6tRu+EfI6L3y2v2h7HTX57dgL+u3ohkIok7P3sevvunl7okuvQWR04qNcM43SG1KR1pkQl49K5rZFx/fvo9/Ou1HUhrBu8dHclF8OGncAB7XNkn/PRPrkebO4jpkw5vwehn1taI1J+wBXXyiCbiUaxcUoxoNCoRKBVtWB+lY6OUGsn4M60x2ea81RMWEgamZuvbQogk1IhGw6LgYjBbEQ0HYFQlZVei4nUGcxdYiM6G/XfifOQHSCbogGIwalWSaibdWkGh0iLT13bV1CMBDYyWQ4PAPhYJIRTwwaDTShRC+lGTQS9sTaVF2Z+tHftqke4M4bnIIR4glYxBr9UgHI3D5iwShqfD2ZQKX3pE3zlGpjwOp5L8z2qkMLXEjFXHTsafntsFh1WPj5+aXzcEuXcffm1/P8Fuv6sVFyyrHJO67HDu95g50r899hK+/eO/ylgyadzhDOxAb0t49Zm33g+LSY8bLjwBv3qMyjCKceWuN1kAjE5j8YG+tqHOR0fqNKTw+cuWY05FkURMn//ZU0hqec2jayLNFVV4ZUkfqNWbQSk21vOKHBb8+wfXju4JD6GjUbHlmbXVIpxttRd0kcEjEcDZx1egublZdEHpUEnGwNYYCpnToVJOra/trPWgzRNBY3sQsZSCxtVqNEhBDZOFUWz3xz8ecMFs6ia3H2paXO0tKC8pHTQS5j1sam1DsycgbTMDCYIPda7R/DtBL2zKn1LsRMkAjnOw823csQ9mgw6TSwrgsNnQ2NKGjkAEZvvhgd7vee1+Ee5QgYjXjCPNRN8ZAezh3Bu2vjCC57HMNoU0gWosZoMKwUhSQIafveiovCvq9z+zE9YCKnrRVRNMl0LI2yFpZPZFH0wbM0fKNO5Fq07El2++HHNnTTmY15jzuU///B9k229ffybWfFgjN/7NTVVdCEadya7UFQ8zY4tDPOyT9N7sKYX4y7c+jqu+8zBaAynpRR1tI+uJztjDSQvCNAE9Yoc9heDmve3Y2+CDyWwRxiFGgzpEsPyoQng8HgEXMQKlQ6WRsIFE9vw9f5dpiVn9bi3CUSJnzaLBGFfpoe8kT8h2v9JhN+zCyZtblsHNXlSTedBIuLa5FS5/qLMdRhGZONiWiUj5lh571KxhD6e//hSws6oOSY1B5OoOFwsHfFILh1YndJ78ScViiEcDpKeBXm+EuYfGbb7XzSiVSHF3SEmVX7tyNmxZEOO5HJ8RaUJjkeyAp71ZMg78HPOY/O98bMay66Ts+NaTP89n96598nakb6/fBkqh3XTt+UgmUrjk3N4SWbF4QpRcxpOFonFc/d2HYTHq8dD3rsKn73oMVc1uWfl0dsXAYD08U4+qZARTisywW0z41W0X4a6/voLXPqiBSn9gPh6xoAcWow7/ved66LT5vRSH+rNG+r63tjTJip3RoqOgCJQzsxuBE+Y6QSIGOsyeGqSZVhg6VNZJSdoQiSXx1NvVcrlFJeVwu9qQVOl6L076TEY64oPdllv/J9tdwiE/igsKYBhEEcnnD6ChrUMcPzWDSQYS03ULjB+M+8G0rl6VwLzp3ejNkY4jFIliZ3WDIEbHOsUrC6scFzsjuS460lAkDGMfUQMeM+xziZLUaACwyHJEalCD2YGg34PPXjg/bx7c59+rR3NAJT3RfncrLj91Oor48ozA7v/7s6iua8GP7rhhBEcZRvvLJ269G2ve24an/vI9LF4wU4BDRLdu2VElHv2dZ345ooEcKju/v7sRz67djf/91BkypPo2L67+zsPy32yDEX3Nw9Q0yTC+ePlJWDx7ElgzfnVTnai6HAhjO046HsUbv/vsgTjdQTkHUbI7a93Sp0lELCH7ZqMWk4stKDJGJeKko2RfaU9nStIG/mQQvBt2tqK6JSSqLwGfVxZ6Ka1RxJAHslQ0IAvEvry72banI42FA4IqFvAT+1A1Oml9sfYQ825paYRaq4NBrxegTtDvRyBtALS5Rb1D3QRpso+G5Nw8PrMjg6UcSURB9qzKskIUOUfXoTe2tqPdF4ZlDAlaMuLWrEvzXtJhCABqDIwLNL+7DRqTDeoeAhM8FYFDqbBPyg8jZbES/tuAV2r1iUgQN10wL++roUj3ltqg8h1GFFecNqMXqUjeBx6FHXOOSP/00HO4+7eP4vtfvQ5Xf/RMxBIJ6Dtpx0ZhHIf0IU7//P0yPnLyMiVJlNpoEBQcahctSMdoAIV2M9z+MNQ6s3wox8xiAamNRkX/EoJk/dEt5+GUY4Yn2j5m4xuDAz/1dpUcdXaFA5Ul1i4tUEajrIlmepkp7M0fOkkCjvhxLSkplbYZgopoVpsDAb8XWuvQiizpRAzadBQO59Db8th+V4sAojIE+qxtc2zsRyXBvbAeUW6tuJtYPxwKwuPzI6ob+WIzEYsK369Bqxb1GVJWstTCqLDnx53RvXCsdkZxlO2KR8OYWlaEwlF2ppLiVevl/TeZbV09tQKwGYWST8jvQYnNAIvZhHa3F54g0dRj0+NKtZRwOAS9LXvtN+xtg9VslbR9vsaSUSTgxpzJVuxrCYMtU586d27e8mZsrXnjw1Z5Ty4/bQYKbaOzYMv3+nrul7MjHY2Tjbdj+MMx7Gtw4Su/ekZe5MzLwl5T9Ri3hxysuSKSNpmIKulVnWlEKL7BrkGdiomKPevRP3zwdeyqbcOJCyrwg5sPLLPVwZrnbOelM6WzYjTKCJQOhJEDfyf1+u1B6fslEpWRCsFF/LvaTNmogSMXonAT0ZCkPFmbZVqZUfFgFnC3Sh8xnWlPE8eViAuyl2PQ90lDujpa4Y+pkdYPLrs32LmZDoyE/KgsIWBI+dDzvM2trWj1haWXUKKmRFT6QOnYmXLVm22gww8H/Jg1pRQOW3Zy83zveTgSxY7qBonU6eAyij2sW+cCRmKUzwhNqzfKYqBnmpjRt9/TjmPnzejllDfvrobB6hhxZNj3mlm75PutHaCuLq0sSMI+AFo7lznkM5IMe/CRk6fjsTf3Q28w4LhZDiyakR9wi8ovLn8E5584FdPLRvfe5nI9g20z4UiHmMFfProGj7++VUnFdTpTvtQszg+l0TnSmzNe9+dHQSF86L4CCriL8SOUSsGoTeMf37lSIt/P3vMf+dMPbj4HyxeNnnbheJk/9jjSiWYcRmbcrJfyY02HurPWi70tcYVQPhSAzcLUnxGt7R3QmLITyceJYA14pXZpJ2LXYhYnGI5EYDKb5biGnqCvzhMzM0FeXmcBifOHl5EgVZvP65Y2GjqcaEqFuNoEaIY+DrlaifpkFF5Z4kBJFnFz9q4GwzHYzQa5HgpNsD2ntrEF7b6gyAby/VwwM79+xaGemabWdtgsFtS3tqHYaZf/rmpoRkqlg2GA6C0WCSMa9sOs18FmNoJKOu5gGFZBOivUm7ynJnUSsyoVwoyM8XxNbr8wVnUb25TUg4KB2NbECNdoskorSk/jHEs0mqU+2nO7uL8DNgdbf/LDunDRYNVGcfaxk/HIG9XQm2wwqSK44vTht8A8+NIeafG6YNlU6Yk+1GzCkeZwR3bXtuOb972AjkAMGhVTkDGJDPghUmmNUDFCzeFDkcOpxv0m/AinY0GsOmG2fCSeW7NNUsXzppUIHSHbi0gKsGTOJJy+dCaef3c3fvavNYiS1g7AT79wAaaVF6C04NBacY7ljSEqlyxGFPjmB5POkyncEqcRTqtB5M7e2twkZQVGlGxCJ+MQIzGLXoNoWou0of980Wn6PR2YVl4Cq6UbNNbW0S7PL6NZnYE9rb3p3ILeduh1eqnB5mPsj+U7QYtGIgiFAkJ0ElOZkB7kPaHT1yEhtG4zK8rgHOWIMp9ryWUfPs/b99cCWr04dUbLTEEz5Uxxa60amFJSAKetO01a3dCEDn9YUKdcHDFdOaeyDPYe9ylz7laXS9Lo3Ean1clCo83rh0qjh9HauxbMKJCoeC5oTAatRM7shWXmQGswIhmPCwlHUqOF0TL4/Y36OqBntG1zDJrxGGiOuICoLFDhuDnF+PdbCuF80NMmIKGCYaRlSVOaSKQxr3J069653Ntct5lwpDnOVCAcwx33vYCaFh8iMa7qo4hHQkhz6c0G5INIJcgx1H2wBpVLT4bRPjCqeLRqOQNNWcaJfvtTK2WONu1pxNI5U/DIK5uxv9ElxAvf/vRZOPuEbvqwex95G0++vVvYZ6S3VK2S1Nb3blgpjvZItf++XYOEsASkEY3Gxan1TccGvB0wqtPwRZLioPRGC1R9wClkJSIl4+ypFfKBz0iica597nZxpvI1Zz9hKi0OkB/qfKLRge4Vz+X3eqTmlzIO/DH0dbRgwcxK6YUdiRj9wXhmgqEw9jeQKs+IDr8CkOIzPbnYidLCgd9JslCxdsgotax4eCnPvbUN8IYUkFoqzX7QhLSRFdstqCgtEQpOWigURGNbB9yhhMLcZCTAaOgMAcsByWhYaYcxGIXhaTioZUbZCytMmDXZjv+srYVGZwTbkxZOd2LF0f37oge6b4xG2Sd6xemH7vdgwpEO86376DcehNsXlhRl695dCLraZBU6CliDYY6ke3OFEi0Fo92BgoqZIv2mM/WuUcWJwkRSWpKi8RS0pvxBBNkGKi9xNCiya1v2NkGlZjoojQXTS/CzL1wIjz+Mu//5Bs456SisOnY6XL4wfvLQG1izpQZag0VATdRRTScTUCGFGZOceOCOy/Oek/G4I6WiXlxfD4fVING5N5QQVp3BjGl0ptAom8ZoRG/vLzMV9LsJxUSBSUG9kjiB1HlMHZutDgHPBAMBaDQq6Vnlx9Lm6P/xD4eDMOXZS8k2H6JeU/oBRJljUSQifhw9a3yn9pkpaHV5ZFFYUVYMwyC9vaPxjHr8flloReNxJJIpzJiiMGL1NLerHc3+GGJ5EqwIejroBak+jBarpItzMQK/TprrQInThCfX1kKnhvDetnujwyaS7/BFhcv3ULUJRzrMO8Oeo1M/ejuMZrPU+uJMSWpH1ss0zCFk3TydTgKplKzkWR9hq4LBYofRUQCT2YTmPTvw7W99HmcdNxs33f2E0P8RRj4ayjYZtC9fYEL2ib6lEzXr1YhEY3j11zdlHfM5t/1ZkeMyO6SOx/nkuPnSEs37zevPxDk9otfRmKdD9RikQHtmTQ30JpM0w9MpppHOqV2F1+R1tSLBOp259wKJZA1EvxZYKZ1mkohVMinJJJyFJZICZKM8o1Dev3gyKellOoBMBCx9peGgiBswoiUxwVBgpb7zzI95IA4ktdlBSOwxZF195uRSIZMfj+Z1dyAYicKdNiPqc6GiwASL2Szo6oNl/Ba4OtrQGDdLtKpNxpDS5QcEi7LmqtfCZHVIdoMpfLYnmSz2rL2vpO9bNKNAItKn1tZiyaxCnDi/BPXtQRGWP5xswpHmcTe//N378N+X1iuONB6HRnotDzHGI9FWTUp0x3GWFTtx8ycuwI3Xno+fPPQm3tlaC18oBuhG9kBnKP8iXjf0Vif0FrukElkXIndridOCx+5SaP827KzHk29ux103n4MHnt2Ivz/3PnQ6BcTFejNJPDKqfhq1GicvmoYf3nLkoHhf/6BRVuts5dAZCQbKDeTBthNGQilmAYQbl+lx5V/W6ZCKY0ZFRdeTTsRmz6dVbzR1fexJDcj7xjR8MpWSfeg8BWBHXmQ27EejKCwu62L8GuoVYouOPxBEVGsDBkEXZ1iJygvtmFKWndt3qHMdzL+7XO1o8sWQ7HynYuEgigxJOIx6FBSV5Dxfo3kNrKt6SNihSNPKffVG4vCk2cs8PI3heDgIxMPK8Ph8pCGYEWY1+i6sKPA9rcSAs5ZMQlNHCE+urcHxc4txwrzxd19zuR8TjjSXWeqzzf6aJqy68hsCmiH/rmqYD2Qepxz2LozwdKokPvnxVZg2pRTfuedv4qyq1j8ox2po8+KGHz4+Ij7dZDyGZCwkL+e+d9+QaLJo6gwUzTxazpGOBXDm0hmYM7UUV561EJd/6x+YUuwQHdTbrliBB57ZID2jFSUOvLm5Cj968DXQgTJFRSfwzU+egfNOmjvsax/PO5DzmfJPO6rdcBQWD+lMGUl6O1phNBqE4lFaU5IpRc2Fyyg6Ra0WUzq5ejNN/yaLVTRHCQYyGJWMSiwahd/vEYL6jC6qdE+rNRKx8oNsdzgRCPihI4WcxdrVBpOtj5LRkM/jRiSWQEhlhiaHuhz3CXg6ML1c6QNljZeRuU7LdpHcFhYH8v53tDWTqUWefWZmmkJAWtsbVVoAPwrttoMamdKhUsnHZncqEao7gKRpeDVZzms0FBAqSl4v+3VVsTAcRd29xMpzFIY2FcY1Z82SbwMj0Oc3NMJu0uaM2H3irSpcmifB/YG8/5lzTTjSPGd95rLrkVJpO7l3D7FolOwkMaUPUa/nx0chPUA6iVOXLcT82Qp92r9e3gx7WQVMzqJhp3gVcfAItAYTOvbvhL+tWQAPrLPNPPlsOb4mGQHSCSQSKVx3/rHYvLdJgEY//sfreO03N8tL1tPOv/0B3PXZc3HHfc+DBO93MLV74ujqGuZ5uw/4btuq3djTEISpD6K270CYEuWCZnJ5OdqJ7kwmkUinmOUXZ8cUsSoVF4FvIVKQTEW6F3gpA0JjNGq22KR/NJtR4JuOTnHYCXGkgh7WaFDQ+TElfyszIMxURCIRhONJeCMpibCZ9s/FhEdVq8H0Mrs8s2aDFr5gTMBUPTVR+x4rFAyIszD0iLBzOV++2xCo1dHeipawSpRO1OkUEnqbzE9PUyXjmGyMSyo9Fzm8fMcz2H7MTHi9blleSRofaTTE80vxZs4T8XXATPH5Hso/rKcGfR24+KSpXZJmJBBZvb5eyj2rjp0i/eMDWZs3Ak8gilc+aMQnVs4WbdPxYBOONI+79Nyr7+Hmr94LzQiazvM47bB2YT2L9c/Mv9xZ6pAZQW++7mnW4EwoX3i8HFun1yKeSEM3BBBJ0HyJGHQGi3xY9695CRqdSWG7ScZQeezJMNqc8jEVkBNX66kUJhfb4fFHEInH4bSY8NQ91w3rmo60jR99dZ9Q0g3Uy0kH6G5v6QKXMCrMpMbtBUVd0SxrzuTCtdkLpCZKZ8NIlQ6Hz0csFu0sTahQVDIwmpKOiq0sdAZ0IsUOI9o9SqqPx2O6l85Yp1Vj/rQCoT98Yk3NsDlb2cOaSsRx3vEVmFau1Hz31nlQ10Hn3R8kJ1Gs3yspaEZD6bRKUqljbZzLNpcLHanByyMsr0zWRVBcOmmsh5T1+Fzs8L55wgnENCZEolHBMYyUlJ59psI01aPXmJzZi6bbpeUlY1wUvvlhs/QVTy+34tzjs/Mgr9vRivf3tuNzFy84KPM0kpNOONI8Zo86q7d99374CCcfR0Y4fpHDjBuvPQ/PvrQO23bV4ISl8zD/hBNRJe0parR7g4iktAOKesfDlElSUtqJWAyu6l2IBvwiFE1TpZOwl5WjdNY8JGMxcEv+6LRaSR0y3ajTqXHTJSfiqlXHjKPZO/BDpSMl8ceg/ZzptDgvR4Hy4YrFSLbQjaqkU2KkxAhPcbQpQeQyUg12kh/YbA5B/TKSpANmfTWb+X0eRKMR6Um06NM4ZYlCHvDyhnqEIwkh0OdHW6+KiZh4gzuMlNoAfY4oTx6LfZc2fRqXLK+UKNrti6KpIwiPP4pwQtMrPSoMSJ1oZYmyHc5BSfZH+w7yWhs6PIhoh6BElIg0gZLS8tEeQr/jccHKhSuNaX6v14NgJAZ3Ui86uCO3NKLeDqTVamhVpC/sXrCwf9VhSOGjK3ojr9/Z0QpK/p1/QiUsRi1s5t5R5p4GL17b1CQlnePnleDEcVhHnXCkeTxZ/3j8FXzvZw8hkR5P+qRppBMRaey+7MJT8OKbH4hGoFaVQnmJAxdcdgle2bAXl6w4Cv95czu0fSTjgq5WNG3bKH2zrAWRQJw9n6KK05XiJmtRQn5uve1GlDqt+Nvz70uUpGPbTTSOyjInbrviZJxw1Oipc+RxC8fFLv96ZZ+Ms6B44CiRNU/2aBYUl/ZrexDB7ngQpQ4jOjyM1FjvVMu/CnhIqX2yXsroVKJJfScqV58diU70LdtlSguMOHGBMq7Ne9pR2xKQiJTAJ/YPxpMpeCIp6K0FOfPQkpChwKzGJcunQqtRSUmATppkJwaDUcaWAWC52lokVcg0dEaYXNHBdMi2Y2UZMFZGDqollEJSN3g7iCoeQblJqfsLItpglMXIaBPS815yfKzZkomNqNrWYBJx/ei0urGUk44EpVbNZ4DIbmPnoo2p40jAg6vOnAm7ubfDfvStajS5I5gzyYoLTugGvcki7P0G7K73Ys4UB84+bnzIbWZ7tiYcaR5v3D2/exS//etqqMYRmxFTeEy7lpcWoK3Di7Ra6ckyaNP4/lc/CWNBCX7+yFppfI4mVb1UXzyN1WjZuUWuV01kaJamWR7fZtZLWu/mT5yPh9c1SJ8i24NmTSnC1WcfgxWLp8EwzqT18ng8RmUXrs4ff6MKzqKhG9ddbc3yYeZtYTCi1hrFMbJeRdKGy06fIREdAUy+IInnU3AWFkrvManiGKUyomWExbYGpnqLSnqnIfk3gpK4kIqEvDhnWe+F0HPvUL83hcklVsyb6pBn4a2tLdhV5xVqOO0Q0mCMhn3uNlywrBLTShXH9Mp79VLbZ99rJuLOTK7X1Sbi5XRKBPxYbKynAsGATxYGuajc5HOjMmnSxigZzYa5kE7GoEvGYNEDJq1aQFx8RyzW0XF0TG+7fAF44hqYVAmEoB81JR7OVSoeRzLsgzPLwi7s68ApC0sxr6J/q89vn9kJjdGBZCyIEpsWhTY92DPd4Q4L8vespZMwryI/Fq187uFY7DPhSPOY1Zu/+ku88OamTtKBPA5wkHYx6lS46Zpz8Md/Po9IQmHNScbCMJuNOP/cU7Cple+dWWqb6VgYWlVaGvVdVbsRCkUGpkFMRHDU3Km45bqL8JFzl8vVfev+F7Fuex0uXnEUvnTFyQfpig/d09Y0+/HezjY4bQaY9FpYTFpRxeBChj+JZBrvbm+D1dmfYIGLE967jOIJQUCs1x09oxAOiw7vbm/tql1Fgh5UFhuxZHYRXlxXK6hogs0ZHbGOyAgyEPBJWpZGfl6fxwWVirJlanGcrEH2tMWzizC1s3bZ8/fBSEJSdz1tf5MPr25qgkZvhN5oHTQ6ZWQZ9Llx0wXzZUFGx9/YERFO2r7m6WiF2WrvF31muH4ZNTFrwsUEgTWs6RZ2XuNIn4q21mY0R7SD0h3mcg593IcSiwHFJb1Rr7nsm20bzp/X40JjWNUPOZzvMfvup/Dv9tZlZflgVrkZZ3Wm+vs+E394bhcsTiUFHAv7JVLWMxNWaMKlpwyfd3e0rmU0jzPhSPOYzfOu+RZ27CN7z9hoBeYxpJx2sRhU+MINl+C3f30G/jBJE5RULCGe0+fOQto5SfRWQ+4W1G9aLyxIBJYQSBJLZl99k4nouEUz8MSfv9NrDGyv+cpvVuPh/7s6p7EdSRs9+VY10sIwpOhNinA8ka4k1FAr/zINTvZJNvOTszjTXqKohHTAoGffrQIoU6vSWDDNifnTnGhoCwrCdXdjCEYLiS7SCPlcOGZWAWZNUWp5q9fUyO/1eh1IUUejg+U5KJtFcWwCk+hUScZgtduh0xlAsFE6GcHK43un54a6d3Swj76+H5E45fI0oFoK1FpJEWZ0TnluRsPxkBc3nNfd8kSO4UgcMFvsvRCvfR1pr9pgPIaA3yepYJ6PKWzWd6mvSQWSvsY0ZUY9R0mPtnaKBag7SxhK9Jg5XntbM5r8yaz8xkPNRd+/l6qDKCosyjqu4RyL98rrcQugKKjJjXloOMe3ayPQqNJo7QjKbuwdlXsWC0GnAa5dqbS69LSXP2jEpv0u6T+2OJQFIZ09a6n8bnz50oXDGcIhve2EI83j9iw4/SapL443R6pXJ/H1W6/AT+97AuFYN0ifclTWwiIUz5qvfHhb6tFWVyMpwqGMx/zLvf+DFScovaMTNvgMsKb82Gv7RJ4qAwoZaA+mEanLyVYTOgNGoKxFTS01Y9mCUpANqarJj7kVDnGs7EF97NV9OHlRGdZtb4PRYpdGeYW83oWVx00WurYX362VNCyNtbQMmQg/jHQkyVSyCIs3zwAAIABJREFUK0LNjI3gJLerDacfW9EPLJLrPW9qD+K9Ha2ilEKRglAsIYT8XKiZbU5FHNzTgY+dMh1lBUqrDJv5mZauavQJSMqmiyGqsgla2cJFhlaLTFuO3VEkaeBsFgr6QJWdviliLmCEsCCVEgefQT2TCjFB2ksqGaWScg/4N6PJJDSKDVHjkPcvl3nRxQMoNXcvUrvfSqWeyhrwQDVfZgqYho+EI4Kibw0lEdeNTpq459j1qjiIH2ryxPFhbQinLZ4EimzrNCosX1CGmZP6n3N/sx9PrKmWBQjJ8llP5TPEOioj1/kVDsm8HC424UjzuJNnX/kN7K5ROHbHj6WhSsWw5OiZ2Li1uitNK7XTVAKTFhyDxVOsWLt2o6DnIjHS9eXwoCejOOPkRfjrvV8dP1NxkEf64nv1CEWTEgUyRcs2KmpUDmZMh7FthSv6eZVOLJ3bP+W7u86L93e34+IV07BxVxsa29iHyr5Qi6R+6XCoCLJwRoEIi3+4twN0brzfNBLW09HTYRA4lImCPR4X4p1ED0dNdWLetN48vG5/VNpgmt1h+Xd6uR2zKuz9QCc8x7qtLYjDKJGetNEkEmhxu9HiyjT6a5CIBHDjBfN6TcfmXQ0otmkE4OYJATUt1PXUIx6NYsYkM0xGPbbvd0vUaM/CT0xnyEiToKxM9MnrZGTLxYPdUYhkUqkPOxyFWXEAJH8nZ3AkkRqy5WW4jxjTzyIaIDciBVUqCW0qBrteDaNWJVJoJpNZ/k7kNHt0Oe5QPIVgAohrFJKE0TKSLXA8587XwmLQyILM6w9jc10El546NHk8n6OfPv6hLACL7XqwP5QR68olk7A4Tz3S0bq2sTjOhCPNY1Y/8qnvYdOO2twcTR7HH6td0sk4jAYtIvF01yKAv2NqkB8aynjxAz/UAoHgFFWK5PKKWovFYsKWV+4bq2Efdsd944NGqVGTMIF9j/wwmhyD18kioSBikSBOWlCKik4wTt+J2V7lxuZ9HbjsjJnQa9WS4l2/ow0BomfNNmlvojO1GFVYfnQZnFY9dtd4UNMalqiVUQOjZAJ2lGhZoQlMpFLyN1H3SSVgMijkDoxmXb6IotYizEMK+5DoioaDKC0wCRqTbSzeQFQa7etag8KvTCdmt/B8dI4aBENBtHjDiCXTMGhVWDStAMfNV+pqIurd3IySEoXQoLWtHduqQ4in1NBrUzjjOEV79MM9bWjqCItKSTawkdSS47Eu8giPqxXJBJ93pf+WgC27s389lg6LcxIKh9EWiCNJFOwoOq0hH/BkHPpUBA6DsrD1RxOIqnSjUwclc0efa9GmIjh7ngIqpOMu7hRX9/v9KC7uv4AbaPy/+M826R1lieJLH12AfY1+zOksLwx5zeNsgwlHmscNu/pzP8La93ePO7DRoJfKJWQOEjapuNJGwbrHzddegDu+NFEDHe4j9Nr7DVDprEIgwHQpNOy1HLipn3JnJr0apy+ZNCDTy/ZqNzbv7ZA2owXTHFgwvTtq3Fnjwaa97cJAw1QhoypqRU4qMmFqqQX7GulIyUAVFwfKhVQiyboha4PUs4yJgyRrklbHtoqkpGNJN6fVGQZMcdKZUjuVx5CUq4pRqE7UZcJBn6j96NmmQWemVosGqisYQUV5GSJBL8oKDFgwQ7mOlpYW+YhnWnbqm73SYuO0GVHkVOaOz6XL48e2Kh91jiT129MY1QcCXknXMoXKtC6N0RavT+gIUylJa/O/2WrD2iNT7J5IHL6UEZpOIe7h3vNDcfsMXSTnNANqs2kiOHmGDoVOmyCKpX5P4g+3GzabTRbbuVgklsTqDfVo6IgI0Ov6VbNQYD101VtyuabBtplwpHnMIHl2d+9vhFp7+D4YWaeF/YfJCG685nx8+7Zrcu4PzGOKD+tdnllbDYdTUV4hKYIxi/RZzwnwuVpx3rJKcaJb97swb2oBdNrewA6mZ//9+n6YrHaYtfF+PXmMBtfvaIc/TGUgkmNEZN00pciEQDghNVO7vUAcZMDvkTRcRakFU0osWLu1WQSiWYcNR+ISgRJskkEN53Oz6KD8XhccdjsS0bDwAzOdnDH2Q/IDvnxRuSCbOzo6YDQaYckifJ3t/O9uaUAorobF5uyXYWGdmeCjjOKNONV0Wpy81WYXgFUwFJJIirnu1ogKOIRZzPKZ/0jIDxJasMe41RsR9qkSQxDLphvhdDq7nCij0Gg0CquV3My5OVGOJxRN4L5nd8JaUIp4yIczFhbh6D4lgXzGfajuM+FI87gzG7fswbWfv7uzhSSPA4yzXUgrSAkmRioXnb0Mv/vRrePsCg6d4TKt+fJ7dXAWlqG9rQlqnREG88DMOIwadOkwzjmhAtuqXNha5UKR3YhVWZCzq9+tQyShxtQSvTDEZLOn19QiGIljyexC1DQHsOzoMqzb2oxkWg1nJztSwNcBq0mDkxcpLTHPr6tFCjpJl44mcTwdNiM/ppANGpVw6VJf02IyQp1O4PSlk6UUQSPAx+v1oqCgQISshzJGUPubQnAF0uJMMzR2El111kV5DEUpR0ntStRNRadEEs0Jcz/O3KHOeaj/nQsHpufpRPnvqQvLsXFPByLsbkqnYDeosHJhAUx6FcrKymTO6UiZUs8mSjDY9RII98CLe2SRGA76MatUj4tOPHxJWCYcaZ5P/6Wf+T42bq06vNK7A8wF07lM5TIFd/e3bsQ1l56Z56yNj90IwPGH45hbOfpN4lVNPmzZ2y5pXdbkGJEOVh9livOoCivmVDoQjiawcVc7Zk+xo7yof3Sw5sMW1Lb4sXhWEY7uTIn2nfEP9rRjT71PIsCrV82WPzMaffm9epitjN5U8Ho6BFE5fZIdxU4j2ILC4MxZ2J89aSR3lKlfIb3XGSRCZq2UpA+MlOZU2LFoVm9Rc9ZJOT5+5HMxOsc9Ne3Y1xiSNDRTuBnQEWkXmdIUEn8eTCi6SLEYRSAYQksy9+grl7EcCtsws5G53mvOmIX393VgZ51HMhOzJtlxybJpUi7lPHOOOdf7ahpRObkE+hyUe3peY31bEGQ0shaUIBpwYdUx5SBQ7XC1CUea55195e1NuOVrvxL4/nhiOBru5WZk0jL9jlXrHpSa1+FqjBiff7dGBIzPXaaAWCh2reNHd5Rse7ULDR1sadHCTyaeQVK7no4WXHzyNEHb5mL+ULxXe8r+Jr/0lhIcxGtrc5MmMo3Tl05CeWG3s/jvW1VdkVnmPPyQXnzKdDz55n5xNhYra6wj06/teQ2syZL8wV5QIuCkzLHZjjJrshXHzO4NbGEdl5EmIyT+N5GrwWBQolS2igxkze1+bN7rgtHMup9FgEOsEZN60e9zC0GA0WyRv9E62tvQHkkhohq6/SuXe3KobBOPRkTk/dPnzEWRzYC121uxpdqFWy6YL0NkxMoUutSh1Xq8/EGzLLJIFHL56bOGdRmPvFmF1gD1T4HJTg0+tlx5lw5Xm3CkI7izKz/+NeytaoSKyieHqRHVS6QmyRm+c/sncN3HVx2mV5r9svyhGF7dWI+P5AD5z3ViNu1pQ0eAEX4ckVgcJlvvdhIehz2CkWAANpMKq0bAQfrihgZ4AwkYTGahAoyGgjhlcTkmF/eOuN7Z2ox2T0TUVehoaMxCXHjyNNS1BrCvwYtIUpdVfSXX6862HWuhZC7qyTvLGiUXcCcdXSp9rxmj8+SHnqxLcTrVkCiuwm4CzEYDbDbrgA7V64/g/V1tgNogACKaVqNFRCJhtUSrlGgjkQP/n9SJ7BUdzZaSkczTaO1Lcg6uybiwIk2foO4NWmlJWX5UqcxvPB7Ha9v9SEIrbUFedys+umI6bENImq3f1QatRo12XwS7GoMwWJwgdeBlJ09FRcnoLcBGay5G8zgTjnQEs/n0S+vw+W/+GurD2JGS9SiZIDBFhdoN/xjBbI3fXbN0CIzoYlgjJaqRrSUE8Rit3Y6EKU7Rek3EpdF95hQ7HBa99HoGQnEhYWDUSaICgo868TCSsnP7IxK58neRSEKAOuFYUpQ3OrxRYROaWmLAiUdlb7V5d2sLvOG0pFkJNFo6t7vOumVfO/Y3UvknjcKiMnEw5HY1Gk3CvNTl7IQNib2pSYXgoJOxSRKonWT5GdJ87iOCBgZzLwfN37F2Go+GUGgzoLLUDIOeTi+GVDyEFr8WEXR/mBlJObRBTHJA+kn7OtTW1laJrMIxFapaYjKXGeIFR0GR9OZGwuybVNC8BBmpkYYnpUMoNRqKKSN6XEZ1Z86V390m98xgtCAc9EokSo7cizszMFywvLChAe2+KAqKyqSmOm+KCcfM7J1q7zkwlkLuX71THCkXOlqjRcoX5E/+ymWHD4PRQDdjwpGO8DG9/Xv34+mX30M8efimO9PJqLQM1G385whna2J3zgAJDOjwWIekk2PrikZnFKF0Os3ZFXZM7+SypePcU+tFU3tAKP0IiCHqli0F/FBlev14XCJRM+Tt0XCgF7E8z8n6KgnlKwfoQyV7ULs3guaOkPD20on3tKfXVEuTPjl4GQtaTBoEw1QCoioL22IiwpFLh0lAk7FTrYXEE2otqfq08Hvcsi0Zhrg48/l9CIbDQqKQDdDC6DQc8sNoMCCtUkttl/XObEbnWKT3YVKBFmWlymKBbEaMsmq8diGByJho89JhqtXCT8vaKJ09Wz5UGgNSiQhCoRBqAyoYhiEDN16ecJ+rTTIU5QUmXLpiuoinZ4z37vG3qmA0WSXdzkVdMurDx08bmIjhg30dWLPTLfJ5RHTTSLahSQRw8/ndlI/jZX6GO84JRzrcGeuzfUNTO0666EtdwtYjPNyht3s6jWRcEW9eMHcaXnj4h4feGMf5iFavrREHRKKF6ZNs4mQJLNpb70V9a0A+aCazZUjCd5/XLS0kTF2GAh6cfWJlP/7TXKdq9Ts1QqhQ5DChyG6A3aJHhzcsvapsv2GbDB0yaQm37HOJSksslkSx04K99S7hEp5U1ltBhh9kj6u9n7JMXWODRIjkFaZqzYgsEcRRZSkUFxcJgUIwGII7YkIwMXC9s7WtWZxqITlvozWI6ycjpTaC6GU62FRahUAkgYTBhgJNGK3x0eeyHdE1D3PnTK105ZLJWNoH0JU51Pt72rC91gu7s0QiVpJXXLNyjhB90NZsb0VDR0juPxdXZC7SmWxdLVHMRPi9HagstuDK06YPc4Tjb/MJRzoK9+yuex/CA4+8hBRyA4SMwikP2CFIIUg4fDAUwUuP/BjzZx++EPYDNqk9TkQavx01PujIRRqPKsLZWg3C0TjMBMBYqJgyNPVbMOCVlCxTcTR++CpLLViQJx3bM2uqpY6W+VBecurAKh2vbqhHNJqQ6HjhrEKJoFPQ9GMJYnQpSjPFvQWuw5EwOtzuLsahkdyHUMCPMmsC/5+99wCP67zOhN/pvWDQSZBgbxJFik2UKKt32XJc4rjEdsrj2Nls2uNNst5k/2x6sk778+9m8ySbeDdO7Dhx4rjLsmx1FknspNhJFKINpvc+//OeiwsMgBnMDBoBcL7HsADOLd8998493znnPe/b1awTKsF4wY0CZrafPzAqkasiHVdEMX4TMDWjoDEhEQ1KzTCYzCGYLKK5yYFsUSvtQst1EL3b3WbDB2dQXiG6+9JQSniXkc9hdasVD93VKRmLF04OIhDLoagzClsWW+PIapWIhgT5nUpGJSvBrMnBba3SZrPSR8ORzsMdZu1m66Gfgt1uBcEp7IsrTSPNwyluySGY+qEsFhGsJ174n7dkDiv9pK+eGgL0k4nJKZMm9UdBktbWhhH0U5TbBLvDDRK0O0zAvu3le0nn26avnBgQHVK7RY/OFhu+d7RPIVhobh3/HihRzahEL6pkmzqPUZ8X0BkF7DPXQZIH9qG6nQ6JJKuNYMgvhAOsGRJYw8UIkbyKyCBEmzcFPdp0QZwd0cDqoBDAHKPmapNa4M9VwJGK1i13ui/98KrUkvVaDQ7d2YE1rXYBJn3+q2fFViIQn8+O8zTbnE0igcfFl9A/Wo14eFcnNpYhtF/gy7slh2840nk0+9unL+P/fOUFfOcHb4nCRS2Ue/N4+nk9lEFXFBDGr//iR/Cpjz0zr8duHAzSinLmqh+BSAZuz3SHR53QbDYtL/dqQ8jUY5Fxonk61W3rmqTOWm8jfbVzVfucpPVvvqP0K7a0MTrWIkrihWRSXr5OV5NEL6Xj5uCAoGanUvpVO1e5z5k6bmv2zNgOo+4XDgeRSCbERiSjUBa/RREKzxW1aDWG0ZtpQZJoZV0Wo74AzM7mSXJus5njUtiHgKONHXa8997ustM5fmVUgG0P3rVKPr/YH8YbF7zCrby62YahoGI3LjjocE1GA7paLHj/feWPtxSueSHn0HCkC2Ddv/nH74hUWToriSKl2VsYVJZ+OoipXKtZh/v27cBv/6ePY3Vn7STVC2DKZXVItsmQwOCujTPbbCSQkFojIxuLtbzsFWtz8WhExLdrGXQglPgiOIQgj0jYj7XNOrR7zMIExD7LmXoteY5YLCanIhUfyeFnM54/0ic1NTpNm80pqVxmNjgv9qGWG6ynjfi80o/NOulcBp1gZ1tb1WvlOYaGB+RUSkpXGVTYIRdxNKcDdHrYdWmEc2Ykc1rEw2y90cAxxgA1l3ne6n1Vnt0n967GznWTF2sUO/j64R5BTD97UHGMf/a1cyI2z2dDU8whky3AatYLC9SHHliPYxdH8dzBld0rOtM9azjSBXqif+xnP49TZy/B5XIq2ouJpKSKsrniklWNYb+oXlvE//i9n8PTj+xfIMus3MN+/60+dLXasX3Ki6n0itMZhSKQKiNkNio3KKDNJRgjzZbW2upLCnetAjZSHAJZgyJ4bF+n1P/UHxKPkze1dJDUgAhVOj8iarktf+dLs16nOjg0JOnbMz1KryYJ6kVPVa9HUxUHNDg8JCCmpuaZlXBmeoLCQR88TicsNfDC0pEyG0A0celIJGJCa5fIahDVKG02rCsyZUn2JadnZSwu4+GA9Ij/8vuqt6f87fcuC+CKtWFNMS8KQDOlhlfut7z8lTUc6QLdcfb6/eA4v6htYNO5Qa/D60fexosvvoJoLC6N+BrpVitKjxxbBCgknOW/60y3JC1sNWnxu7/6cbz/mfsXyCqNwwYjaRy/7IfDVb4njy0srNMJp22RtHy1v7TZxkERaP6EQz7ctcmDzuaJfks6SDIDNTdPTk/SkfIzMgSpg38zQo0m0khkTfC4zGh2maVPkMMfTgn376bVLnS22hBPZnHumh/dzQrV3oURg+yvksGTYIJk9yTGZ39puUFwysDw0CQt1HqfmFgkKN+qttbyzpjpXAK62MPLURqNqueiIg+jen9ah7xeqYey/keye3cJsX69c1tK29OJEkXNYTLo8PPP7ZhxekTofvnl65LK/dgjG6VtpjEmLNBwpAv4NBw+N4JISgcUsljdbMKgP458UY/zF67i777wRezfdzeamtzyAvN4+OPBD3/4Ml597YjUaAhamq/BlK3Uy5heLieZVsijkM/g+rH/Ky+8xlgYC7Cd5crNOKyO6b2Q8WhY2i1mG5GpUSn7TTuajLijTAN9IBAQFCqdGdU8GHHSuTKVy2i1dBCEMzgSxHUfJdQyQojgsBqRERk18jsYBXCSzvB4eqSzWdy9wYrrw1SGsyIQ9Evd0yTgnKIiip1MwGKywOWezubEc494R6A3MUVdG8hq6l0SRZ1YBHrd9PabQMCHNEUAjCZJNVfKCLDGTLCUNz8RuVM3NhmLyHeIYunLHXBEuyXHkN4tTjN+4vHNVR/4//GNd2DQafHpZxVKwcZoONJFeQa8waRIV5GU22kuYPemZnz/bSVKnWl88Yv/iFdfOyrCxeOjBr1QaTLPZ6VhX6NVnCEby416vazAueJnhCAgAZ1RarYi0j22rcVQxNf+7jcbLS4L+HQcv+hFJKWdxOTDaI31UP53tk5UnXIkOCLIyUf2zdymRGUP/jDypFN1Op3TIkVxpN4ghhMTTp/OmvU1UglOHXRATOtSioy8taM+OqQ8PCXtLuS1JaqYCzuHcPdOOEz2wTJKSmRy8lySws9ZZz2S+0dDfrQ0N8NS0pPK4414hwXURGRzpaGmdYN5CzLF6QtKRqYG5NFkNcjPcLyIvHH50d9RGICMRexf3tblwpN7u6o+9V99vQe93hg++/7qqeCqB1thGzQi0gW+oV9/rQfQ6BQZMgBOuwk5jaXialidzhe+8Pc4cvRtpLMFGPUaIeim5FY5wBJfSoVcGpvXrxZBXq8/hOHRoMD/M5kcvSle+Kc/xNWeAXStakUymcaHPv17cDlsklrmOXIFrdRHf/lTz+HnfuK5BbbK7Xl4LqzevuAVZh6D0YhomJqYOYl+BDnqaZEa3FyG20BBbCvcrtpaSVi/rAQsUiPS4eTMqh0E+LBVh6AhctQS1JSRqJfi2oqizNTByJQOldkPu90pxBGRSFA2Y3L4iQNr8cMTAyjqLHWRNESD3rEjKBJpytGUlgwOMiqpkmpT58TULZVvojk9EihP4GBGDi3GjCwkWEcmmCqUzCGuKw8aq3Qv6eyFPpEUibRTBbamuTwLM+3L5y6TSonwOs302ffvXKhT3RbHbTjSBb7NhIYzxRuK5YTL0203IhzLwlWm5WHqVP7333wBx0+ewXvf8zS5zPC1f/+mIIFLB50oU8d/9lufwfufOTT+Ecn0n3/pLXzlG6+ip394Gr2fLxBGi8clEQSZmYZHQxLJblnfju//0x8ssFVW7uEv9AaxfUzA+FuHe/HusXYAtroMeGOwu5qEbpFpTr7kmSJk/+RcHahqUTMi6G41wu2eG/qVxysXkZa7c0ylkl9XrzcilUlLjZYgI+qXzvwyLyAS8omvKzAzIu0URViMejx2YA248Dhy3guHu/Y6Mc8XC3mllcVstiKXy8hxTWZrRQeqztHvG0YyW0AElZ1iIRFEt8cCT7MiKUeEMnt+48kURlMaFKvwbrP2GgsHpLwidI86g1BDMlI2WfkcLC6ynyCq1c1WfPjByvR/tM+lm2Hh422M8hZoONJFeDKonHGhJyT1yQ2ddukhHPSnpU5WT5/fb/7m76Knf2hcA7WYz8Fm0eMLf/ZZ3LOnct3iyo0BiVYrjff91G/hxPleSfHqihkc/uafo721fA1rEcy1bE9x+NwwbnrjuHtLizACnb7iw4O7OnBjiKAdMv9oJRplHZSoUMp4zfvIRrG+pYi2ttraZmY6f62OlMeQtC47vcZ0S+u9LjqkfC4r9IZ0yvfe2SEUha+dGcZoKF0X6IrRFltV6Eir9aYSCEjlGabVuej1F2aOLMk+1WzIwG7UwUDFGItNsgucM5VjYpk8EhmKERThj6ahNxpEpo1gQtqH12kwErhlwSarHxfi7aJ/utGtRTCeRdK4eM5KRSI/fvdq7NpQuV/5Ql8I33qzH+89uBZbGs607KPdcKT1fuNnsT3Tu6xR6g0mFPJZ3L+zA4P+BPpGEuJMa12FXrlyFb//B3+CotaAQo6o3zwO7b8DX/rLz81iVhO7fPgzv48jJy7L6thsAH7zlz+Kj7xvZYt3z8lgNe7M+uALx/plsSSML2P60VYj0OLUIVKsL9Kq5bSFdAgb27SL7kjpSNiDqdVpoDfaJAKc7VAUcGJ44sAaXOwNIhDNSHRqNNsm1VRVdPPU9hWeN5tOIpWIgALeCthp+mAkmU4lkMgqad+opvb0LFtAjLkE3GatpKdtNqqdGGQhwDQy68g3A3EEEhk8s6cdZ/piuOmL4+7OAgZzCsmDmnjWZ2PosBOlXcCV0Tis7rkvgqrZPp2IIZNO4Gee2ioqQo0xNws0HOnc7Ffz3nwRUH0jV9DBqMvLS4KqH5SmsjqapH+vlsHa6SuvHUFRo0cxl8bPfvLd+NzPf7iWXStuc+bCDbz/p38buaJeHL3LbsIf/e5/GSdmeroC+8mcTnob7ByJKLqeBPKUjnA4LDXvdLaI0YQFuXkUkHZog8KxOxWBOxtzKxFpCMOJ2qKkcHAU29e5ceqKDw6XR1GnmeWgAHVHk35c3JvtNu/0hBCIpqT2L72pWiqz2MqmkOORgDzLM0WlAUnl5hFGeaKIWqeuycRg1xfhMvM7rIHVZpP72+ePIZycXIshaUaTw4JE3oBWbUxQsFxI6/U6Se8HowmENLXVt2ud39TtEtEwspkUNq9yVmQ24j7MnFGg+xOPbprtqW6b/RqOdBFvdSiWAblV9UYTOlx67Nnagm+83gvyVJZbVZebGlGJv/O7/x03bvTKyvczn3gWv/6LH53zVXz6V/9fvPDKSeSLwC/85Lvxofc/iXy+iKv9Ieza0oK2ptlHGHOe3DI8AKPR0dFRtLW1gS0nfPGraXzeNy6cSIwQCoURTGoRzdfmrKqZossWgNvllAhprqNeR5pMxmE35LCq1SbMTXZX86xrv7RRNDQKnU4Ds0GHh/YopQkuSNmzeqEnKM9/Ol+E1eaUeqP6HaJqC8se1Bpl3ZaDkSLBRFqNDiaLEqEyimZ9dzDFmu7smJxKbZzLJNFmUlK7dpMOw5Ek4um8wmBFHuESZjNDMYN2Ux5NzS3j8w6HgrgZiCJnmp9nodL9Z1lBk0/jow9vRDNJmSuMIxe8eOuyD7/w3pl7TOf6nK2E/RuOdJHv4ssnB5HKG5HNJLB7kwcXe0PIFHSwjWn41Tqd4aFBHDt6DH/66x+bF0rfo8cv4C//zzdx+Pg7+I1f+hh+4kOPy1Qu9gTBGu/De7uEEqwxarMAo05GGowM6UgVyrzJzo2pQJVViFRrgaQJ8fzcFiyGYhyr3Xm0z0ONlFHV0Gi45oiUlgkHvLjnznbRNO31JmBzVOcKrmRRpm5j0ZAA9B68e6LG/6Zwvmakhaa70ymKJOFYRsS72UPLxaZWQ3wewUDFiZYvnkijGVfI4Z9Bv1fabcIzAIxqu+OTt0rGI8ikkqLkk8lwgCVEAAAgAElEQVTloRMiC63gEIjQbdYm0NrkGk9VE4gY8HlxI5KH0VJ7ink2c4uFiRjO48Ed7QjG0nhkz+pZy+3N5vwrcZ+GI13ku3rysg+9IzGYrXawTvHEgS6cvhpAMJaDxT5zm0HpVNk+0OYsYs+W+a2n/O2Xn8d7njiItmY3vnukF1vXujEwGgf5N3dvbcXqlrlHOots8kU/HaNPn8+H9vZ2iULpSOk0y6VbuR2jVw4ClEJJHaL5uaUaV1kDMBn04khaWmZfh52NIyU1od2Ux4EdbXiLDi9GoefZXw/rmOyFptC4zWzA1YEwYinWIBU07q7NzVg19kwyFcmsTyiaRjCSQpPThCaHGS0u0zgO4Ztv3IBJaq02YZAiy1Eum8ZoxoCCtnJ0Vu9DxAWFpljE2naPAI0SqTRGQjGZc5PTjk6bFs0tE/3kpIX0BkKI5zXIGRYutUsQlhYFfOiBDTh6fkQi5u1rXNizZfbPSb22WYnbNxzpLbirPcNRnLpM0nIzbKYiHtzdiROXfRgiktfugqYGCDwdaYcL2L15fr8AKmEDzZLLFUQWrslpxslLo4gms3hgt6IG0RiVLRAKhaQ3U+W0pbMkcXw5RxqNRoVpiKxWdKhM9VJ1w5e0IIfZvdiLxTz0+QhWudijqIfL5RoncVc5dcloVG3MxpHymP7RIezd1qZIqh3rQx56OJyzQ4HzeaT8GiM6/vBval7GQj643M1IxsOC7iUdYi0I+HPX/ZJh4WBraa5QRLZQH9Comt3Uz8P+EXS6zGixm3FhOCILJWYm1nksaGlyTwJO+bzDCi1osYCBtAHQTgcAEZxkyseR0tW/mGW/aCoRg8NiwKef2Qa+g96+TEH2DD7wwAaYjbVhNGq99tttu4YjvUV3nFEeV4TkLn33oW4BTpy9HkDPcFxeFNXAR/PlSPli5Q9h+RIV5fPiAJiGLEUTX+kP4XJfSFJsdmsD5VfpsaFTZATK2ihf7ENDQ/Jf0vFNBR3xGEztkmGoNHLk/WBqeDSuR7I4u2jOqQvBbS2K8DJZffg8qZEvz0tHz/nMpAgzW0fq8w7hsf1rYDHrcfVmCNeGkvJMz3awXYiE/FwUcJHJZ1WvwTgLlDAl5TO4a2OzqO9UG2euBfC9kwNyX+iYXWNi6NX2q/dzOvsmqxEb2qw41RtEJsfaqR7rWuyTolHFqSuMY5FQAL5oAlGtQwgbOMzaHMyaPMxa5e9wKofReLZify3tQ5k0I5mduFjIpuTYW1c78cx+hfHqH75/WXp9nRYdnr2NVVvqvaeVtl8SjvQzv/YX6BsYxXf+4Xfm67qWxXFGAkmh6PI4JyKPY+e98MdyVV88wlmqy+DBu2cXITL9yMiplDaQX0DLGBCDL3cOOlTVAajMPPfc0S4E5o0x3QLkraVzUuuhXq8Xbre7osOis2JU2to6OUXP+xMMMjrNwZ+yIU992xqGrphCqzUJh9UkpAxcDBE0RAQxX9a8v1wo8Zx04kw5c37l2I04t/PX/QjE64tW2JPJmh+fE9bVf/D2Tbg8c+uZZRqWx+Qzyt+VtPVEapRAJ9IsPntoXQ1WAv719R5cH46KMyFlYCabFi5dRxMBUnPHAtCRsanGbtBijccCm8WIvtEYHGYDmj1uQROXGwG/F6FEFgmdDR5NXGqXCrmFFSajWei3o5EwookkYrAix0RtPjcuoC6Ls3AAWuSRzRcEqLV7QzMO3THZ/jdHY3j1zDB2bfTgjhnUimoyZmMjpvHHuLNuoTH+8+/9LcLROP7XH/6CCGOHInH80qfedwtndOtOTdDEq6eHq7K5EIGYiofx7H3dM4KNbgxFx4EXjHpZr2n3KKhFokoV5Gho/GWvgl8YQcmXMh4Xp8AfRjVnrvoEwLF7nmuzt87i83dmOlE6n9IojxEqRQmY2i03VEUW1lPLDVFgiUYxEjMgXQUQQ1ajNntOUrnq/Ss9JiNdHo/RMgcXUfyb/845c56lWYi+oRAu9EQFZV7vIINPV6sZOzZ48MKb/TBYnOMI2nqPNXV7InBjkRDa2yck5uIRP9Z12rFhVW0RvD+Swt//4JqQm1idTcLPKyxhbFeqwoVdbf7ksCXQiIOgpx2dTjy6v0t6imnf0tro1GOlU0kkU0nkMhml75jpXLNlipZrUZwpt73sVTRkSxHh/H3/lhY8cOfMEnzfPtqHQ3e2w22v//5Ws8Ht9vmScKSlRn/6o7+O85d78Iufej8+++kP3G73Q67331+9IRSC1YTAqd6wvsOCbd2V02bfodAytCLjxjUTFTwO3tGGDs/EilgVYlaNzWiIEQwjGUYs/GGEymiGUP7XTw9j/SoXNq1ZWJj+crv5w8PDYqupTnOq/mfpdaltMh0dlV96ki4OhhBNFhBIO1DUTI4QNcUsWsxxOCw6UROaSZR7ZGREHGaps+f9pkNVFwGs13LQkV4dTM4Kect0rK6QwH13dYCC5+mcBnbn7BG8kxYE8YjUEt1u5XgJqrIUMnhob2X2rnLPUjCWwf/9/hWJ3NhmI+xDGr3wA892MGpmSvf+O9pxcNtkcYrXTg0ilsjC6WoSBZpKI0IpvVRSokw+S9FYTBaxfB+Qj5k9tqQFbW0yS5/tN4724fJAGI/uXoWd3U3Q6xeXZnC2tlpJ+y05R0rjMkL9ytdfweMP7sFff/6XVpK9a7qWH54YRF5jmfHLxgNx1R8N+/HMvd0wGqZ/eQgouNAbgcWuAD2YcktEg3jPIUX1vtrgi1VNVdIJ84XLwZcwf9gYf/Z6BFvWutHa0CcUJRUuQOpFyrKO2tnZWe12IBKJIhaLYzSmRUqjLGJMxSjaHDk47LWRMNDZM7tQDvhEh02HygVUOAH0jmSkXaNeBRblWcsjHvXj8QNKTe7lEwPIQpEvm+1QlWfIoERnT8YiKsaQXECv1eKJWdT6CKALxzPoarHhT//tHIyUVzPPbo7CuxscRZvbgk88Np3EgJkcbzCBU5d8QhPocE04bH63wuEAsiX9xk6HCxaLVVLaRCmHwiFYifZPxfHkwbWCq7gxHBX6PiKWnVYjfubprbM1b2O/OVhgSTpSXs9D7/8V9NwcwT/91edwcM/2OVzi8tv1e8f6kUjnYLE5KtZS1Ktic7XTUsShndMjmu8e7YfeZB93yHwBdbq1dSF9mfYlwpMrYmVVrAHrfvydL95zfUw+FeCwGSQyds/Q4L387kT9M2bER0daDSxWemQ6N4ptVxK8Lt2WIKRQJCF6mxxMHTY3e2YEDZXuz3vH1G+lVDO3VdLNIQyFiojlrLNmKCJz0OP3rBFAHdHfLx0fEMYjfY2MR6TZo5MkB68s4jQayazQgdrsSq8lCRXspgIO7JhbDZbH+rOvnYfebK9LbUa1LWXJ0skYWpymqtqeb50fwWgoiZa2icVTIDAqXLzkYibDEUUNWPftaFcwEMPDg2I3o0GPrhYjto0JI3zp5WsYCqRkmx3dLjxdgxyaOmcqz7AG2xhzt8CSdaQf//k/wgMHd+JTH3tm7le5DI/AL9rF3rCslg0mcpeW5wuVVFI4AKfNCI+DGqMahONZhGNpiRgd7ma5etF6zKbx4O5VNQGFEukCDp8ZwIbVLjQ5THDZjALwoKNQEb487vl+CL8qnWoul8e79q7Fayf7YTLo0NFsw7pVLtjNt0+qiRE8HeJM6dypj6Naq1aBXjM9rnRyrJmKzqfHM2Mat9xxeP/otGdK/8rzEongxnAaqTnQ55EykGCjfdtaYDbp0T8Sw9kbQdgcrMVWBjAxdZnLpIWLlvMkiqNQzIviSikgIJVKgmLo29Y11Vwbncm2f/fCZURSKCu6PtN+yWhQFh97N7Xgkd3VMwuXeoO4PhBBc6uy+CV4yh/0o8nTNr4AS6USyKQSaGpqATVSWcemIZQ+VDPu26ksHP74X8+OT+3ZA2uwfU3taemv/OAqTEa93KPH962uqX1oGb5KF2XKS9aRLsrVL4OTECl7qS+EcDwHg8la0aESeJCnqLdGiRwJ74tGgsqXY+wLuLrVWtfKnYQMrB8xrfvAnnWwmzXSi6YifRPJFC4O5HDHhmbpQ6PzZMvDdw73wuMyodVlwcbbTC2CTpFAn3oo+vx+v0SUtfLjsr2G92Aq0reWx7n2NPLcHSnrpPFoCB67Fgd2KsLRzx/tQ0Gjg9XqUKTXdAbojUZBpnIkIkFBoSqarUodkQs3qrR4mluh1etBB5rPJGXxRmTwfGVBvvv2TVy8GYXNpSw+qw0yKKViIeHL/cChbqxqro2VimnYV04MwD2GZCYCPy6E/0QQKyn7cNiPfDY7rlfK7yCzD4V8QQBLq1qt2LWpGRf6Q0Lz1+K2oJ7lKhcnX37xitAoxiJBPHeoGxbT3NHK1Wy2Uj9vONJlcmfpUC/0hhBJZGGcIUJVLyceCyOTTqOttVVo1lAoYMtaF9bXiGqs1SyhWLqB+isxlupI+fLnD9Oo1QbTtXxRsg2llkGCB0ZqtW6vHpP1T/7MBGxSt51rRMqFHZ/BLV1WSb2WRsFE8WZzRei1Sqkgl8+NC2/rdXo43dMj1mgkhHyOSNYi3A4z1nXYhYiBWZL5Ghf7w1JvrAW1S2Qu07lrWu348IPr65oCOaxfONYnESmjUdqJBP+JVEpYoFS1Gqa21cUE8RChkA8Ou0PuIRfLm7sc2FxHBFo6STKVvfDWAOzuFoT8Xjx5oEsyT40xOws0HOns7HbL9mLvKVVjYilC9SnhpJHohCAFk9EIs03pHQwH2aaiNHBzpUkxaafVgI5m65guYlHSwSQYb4z5sQDreHSkdHLiIHI5QTpXc6YqwIfOppbB9CyPWQs7kXo8PgucG6Pecq0xU8/L2nivNzvr1C5rlx2uInZsbJM0MZ9Jnpf/HfbHcfyiT9KWKlk8yQfoUMspxvDZjYQDcFj12L2lZUE5nz//1bNCtj8TiT37NBk1v2tnOw7Msg3sO2/0iMm5ELh7awtOXByViDSdzaC5pTyCmwviYiEHk8mKeFyhG9y1yYOutvooBVku+s6RXnlOCazSF1N49t61tTx6jW0qWKDhSJfpozEcSCCezMlLhT82s14I8CnLZrI4ZJXrdChfMPbHse+U8H7SEjLty9oqCjkY9UBnC1Ows6NwW6bmW5BpM+XKFK1aH2XdTP03ImFVtLOKgOZ/RdA6n5eX4tReUjpiHoM/ajpd3Z5RZS2UeOqF0ony/NWcOrdn+pcQstGYHqlZMiuRGH3rGiuanFYY9BA7cHDevG72VDpcM4Oy6FyZxk0mooIMX4wywV99+yJSeW3FOilJG3KZFH723dtgnUMqNJPNC/iKxCb7trcJBeeALwGrzVGxfEOB8EjYD4+nBZFwWMgZ+G+sEdcbmX7lB9dgc7F/NoDH9q1Gq7s8BmNBvigr8KANR7rCbiqpB4+94xU0HtO6XFn7R4dh0BukHsJBiWl9PgynpQCKTBMtyPaLecySVbTq9470CsXgoV2zY2RaqreLYBCCgKY6Q9bxWANViQ7UaJV/q0ho/pf/XkqGwL5dNeXLa2Y0p27P7WZC3U61Ec9P51VLWw5bnoZHQxhJzm1hRcRuZ7MJQ/6U1M+bbFo4rRpYjFp0dnbg9BU/gnENLNbpGRESyReyKSQSSbQ129DmMWNt+8Iqoqg2e+vyKF45O1IxvRuPBNFi1+Pjj26c10fRG0jg6Dsjwh+sH6sXqydQ237YRxqPR+CwOcD6M7+3Wp0OGzosstCoZ/z7azeQTOdlcf3YvlXwOBtMZfXYb+q2DUc6F+st0X2vD0aQSucxMBoTaSl+ARmBMoLpancJhRxTaDabVV6wjHjqrbfN9tKv3gxj0woFIBGxy4iRKVeVMIzRqUp2UM2R8T7wHpFNir8zeuTfPG5pKpftL4OjMWl7aLIbcPe2zrLsVgS1BCOkBwyhxWWBx1PdOfp8fgwEgBTqSxeWPg981oJ+hWieNT/y/WazKakHMoi7e7MLqZwBZ68FJY3KQWchzjNJekMj1nbYhPSerTOLPaQNxmiByTrdBkTIr20x44P310ZFOHXuPSMxrGsvb9tvv9EjLFIEYjHNbTSakErGJI2rtKnwp0gxNmXRxQWVxQazNo1776y//efL378iKGhFH1cLo16LZ+5dK6DBxqjPAg1HWp+9lt3W1BMlWfZIIIFsNo/dGyxoaZ5gtuFLnl+kWhGjy84AizhhlWxeov6x/jw6UqZUGRWq6dipTFLqFNnjyRQu66qlCxveIzpXlQj/0o1R3BhJSRqQgBQCe5w2g6TpidCmmgnbl0Sf02AQUoXtnUW0tbXO2PbCc494vRiIeqBU12c3iEJNpxLCwjN1kNrPashg50YPXjvjF8IB9oqSWYi1vtWttoo1UBLgm8faNRYygvr2W/24dDMqQJypgzJkW1fbx8nf67UQnbTJoMV/ePf03vjjF70gBy6fHS4gKPeWTCYE++ByKYsgflfZVys0gjlycjuFZOXJexTii1oHFXDevDAqjlmvZ08473hRBDRI7NAY9Vmg4Ujrs9ey3toXoLZjelL/IdOH7HusBYBSevGs+Xl9YTjtJlwbyqDZbUZ3x+Kk35bqTWA6liAd1YmW8p8qq36dRKz8ncCiUpo+OmE6S/57aYpXfXmqlI10dj2jeaSL1nEZLjbvs32ENUUqvTADoTcYJqUIzQU/ujtsaJoBGcxj05n3hW1AjdqcRl0OFkRgNQFDCYWyLxT0SwTlaipPCRj0j6DDrUU8rYXZbJAe0EotLEyNq0QV332jVyLvp+6rjZlrts8JMXp/8m9nRYBbb5iMZI2HfNi72VOVx7bSuQlmYuT3iz9yx7RN3rkRALmxpUfYaRbRbZ3eCE0hj+aWiYgzFotIXylTwDaHC5GgD8/ct7aumvlXX7qGbF5h833u/vX4xus9iq4cSfK1GnzokflNXc/2XiyX/RqOdLncqXmap0pczj5HpiBD4TDsNltNNTeugOkspH6XKODqQEr6RpOpvPS77d3eJqjg0jHoUxQspv77PF3OkjsMnaGKUqVDpJ1Zz2RUyXQtFyz8L2uRKi0gnSsdmMpuNBqIiXal1MBQgNWkkX1ofzrjUzcSsNhJxlCbIgyNlIxHsLUjL3XzmcgYSEM4EogjkKmeBuZxTZoEOp1ZWRwMhM2IpQgQSqCpTDTK7YnADQZGcedaI6wWo1yzOkTZJZOR/lD+qKlu2myxMyZf/MFVRYVpCj8wVV0e2dWBuzfWhrCe+oDSkd63ox2Hdkzm4eV2126GpWc8V8jjufs3CBvU+RtBeANxARgx1RsI+JRIlKxnFqugmTuajHWxlbEWOxpK4T33dYv2LZ0o+XnpRxUAXBE/8sD6OYGpltwXc4En1HCkC2zgpXj405cG4bJqwVKIVlNEBhZ0d84MVqADpoPgSy1X1OPIWa9cGjUizRa7RFEkgCDnbmezFTaLAVaLAa+eGAARiqR2o1C4yaSTthsiFVfqoJNkpE8HqqZoSwXTGXGwF1R1qnwx8nOmfvP5gpAWmExkqQK6mwG7mf2WUMBCGi2+e7hnEr1cLXYM+r3oajFgTatV5NXKDZVrl/O/7DXLi9qijSGW1kNnmACjiMC0JoZU0Q5TIYDOJqYhzegdSeOmNwGn0w3TmBzf1POQxCCfCmJTh36s1YWpRb04TdpAFUlgtM7fuQDhKKflWst1z3abXm8M/0zxiClapRTrfv+hddjYOf/Zl/PX/Lg2FBEWMer+quPUpVEMB5LIF4sKyxP7k93NSCWjcNv0gtgtlWKsds1ffvGqOMn3vmudOOpzNwLjDlRNK7Mdht0AjVGbBRqOtDY7raiteoejOHdNQZI2NXkQDPixc1PzeD/alb6QIGvJlkK9VI5SXc2TF0fgixZRyGVgsTnH4fpEErLNRlPMI8fe1mwWeiJSDUZkMlkhzS+iIExI6zprk7taroanU2DLCUFCjFJpi1LHSnuq+q90XCo4iS+yt69O8LBqCyl0uVKCtKYziSRyOHMtUheRPIWvV7tyMBu1MOpYK52goqN9OTfOUVV/Sed0OHklpADTbORxLSKZ1SKaNkKnLcBjydKfk+ODeBeJcukIB0ZC6A9QPaX6vV1lC46DWlhHptMsFymztsyacb2lh/l4bv7yWxeRKepgtSsLj0hwFE0WPXZ2u+tiCKt1Li8fv4lIIoPt6zyT2lkSqRxuemMgUI9QIy4y8rk07tjgwZo6e0i//9ZN+MIp7NvWis1dLuTyRRw9P4L+MTk2zpXP4t1b27F9bfX7WOu1rfTtGo50pd/hCtcXiqZBh+oNpgSExJclOTzZm8ovl9rjePfWVrisCpE55bdy+QK+d6RPajOkC6QzdjVNB2WUj3gySMbD6PBYpPdNddIr9RaoaV46AqZkmRIn9Z3FbBTHxXYZlWVIaPACAVEFOXzeD89YUz7/vdsRgtGo1LGv9gcwGjfANvZyr2Y79hmGQ37s7DbBabeIMy6twdLZqz2qqo5pMpXFy8cHcec6E9paFGAanWwsloBWp5X+ZDo+OmAO/i5ApREveiNO6HTVIxmbIQ1NLg63TQOT0SDOkj+lvbG0F+1UDe1czQaz/fzIBS9ePz8iUSlZwpKxELZ0OKDXAO/avUoyK/M5LveHcLE3KN+9h/d0TTv+4bPDCETS4jzv2NBUN6L5h8cHMBJM4IFdqwTUpQ46V3J7s01p//Y2vHZ6CPft7MC62xzzUM+9bTjSeqy1ArclgfbV/rBcmfoCtJi0cNuNsgpmb+muDWa0tkyok/QM+HH+RhQOZ5Ok9OoaRYoSh8BewSfvXVv3y6Cucy2BjUluoEh+mQS5m0hmcW04i73bPIhFI9Pk06j689rJQbhLUoqrrAE4bBaJ2M5cCyID2zjQqNolhoN+ceKeJhc6rCG0jBHWq2QPTJ1ygcRjq4o16UwOl3tG0OrUo6OjelsFnSwXBZlsDkNxBwqorXYr/aL5HGyGLFyWgnA5EyRFQBTnQydPx19Pz2w1e9T7+RdeuAJfJC0LzdUtNjj1GljtDpi0WRy6qzpBfT3n+8brN2CzOQUw5jAXcM8URZveoahwX8+mfezsdX5ng3h073TyhWA0jeePKUITTB9r9SbYDAU8VScSuJ5rXWnbNhzpSrujs7ieS31RWIxA73AMsUQGe7e1wm41gqkmjp3r7VizanLUeeT0TSRyJthrSOOVTomr7VDAJ31rbrse+8uALmZxCUt2F7Ulhm0eJBjoCRgQiSp1vwd2tU5LWYaiKbx5wQdXU+v4Na2yBuFyWCXqO34lCrOtSRxOpcGeTAKR2IZCYngV8WlCDG12pVeVUSn/y59KEZ/KRqQKfVc+X1ZqvoNhHfK66tzClY5jKobR5iigpaVZNFHp7Berv3mmB+grr97AvdvbsLbVhu8d7YPd5REy/k2rHaKONF/j/HW/oHZJUpFJJ7F3a6vwCc/HiCbzSGeyaHFNXvgmUzl8+2if4Bj4TLib2wQQRp3jh3avQrtnfs4/H9ewlI/RcKRL+e4s0txyBWCsFCrIQZWK7eINLxwWHVZ3TEcoDnrDOHc9PNarqJf2C61O+S/RhZUGnSiBM+wxJABGrwN2bW5Fi7vOyHaRbDMfp6FDGB4ZxUAQ0Jg8SCXo4CJ4eF+XgLBKR9+gH5cG0nCOyd/xszW2APQGhS+Z9VMqhNABlpPWYyo3FPSNH5L9h+p2lBzrdGuwbcOEk652fXSm8oKtQqhPx8dte0YL0FlqS/WXnttQjKHDkRVtVUbGrCFT3aaa3Fu1+c/352ev+jEcygq5xP4d7fPm6NR5sh766ulB5PKA1aTFtrVNc+bD9oZSOHxmSFpq9m5tESBg6fjOkT7RMz5xxY9Qoig9wOSIfHx/V02Si/Nt4+V4vIYjXY53bZHmzBoVX5AzvUTzhQJCkRTCsRSoKDEcSMNqd8MknL7TBx2pwUQ+WqeAbfhC2tCcEvg9IYmsx7H2ditaHhbSrERbnrrsQyCagcXqRDpNZ5rA7s0edLZOgDr6h0O4dDMpAtgc0nKUiGBNkwbtHjMu30zAbDaC4gV6g1nE30sHW0vMZtYbbaCQu82uHJvpwsDoCB7ZvwYmY+3MNYyCVY3Vajy9TPEGgkHc8GlhMNdOWWcoxtHhyIwLlLMXl850sVtearn//nAKR84O4d6dnXN2Mj1DUWi0GrisBnFuKmbgcl8IF3qDkk4uFjUCKiIwaLaDtdG8xizfNzIl7ajAzcsWtu8e7UcskUVHs0W0ixujNgs0HGltdrott+JLnC/RenQvX3qrH0Zr5dQj+97onMnc4mlph6EYxeomwNPkljobHahKasCXKRGdt7JGNt83nojoK/0hWG12Sd/t2dIkoBLamj9D/qQIausMRukhpQOkjmxns20SaQFBX6+cGITeZJM2EiKmSczA6FEEsKcMMgoR6fn4PZNVPtRWHfa7qqAo7spFFNPSKqCIETAXOSp6trSmqp6K25JisHc0C425RYghyg2FeD8HoyYDhzELl3WCoILn5XNAZPFKHy++fRPRRFYWDUy73r2lBZtWu0BnffT8qPBkmyx2IVx4cM+quuQKs7k8hkb8ONcbR1FjGF+YhQJkzyrgfQ9uKGveeDKrAJra7Uhl8gJAaozqFmg40uo2uq23IFiGROxT2XYqGYWIXmdTC7Ra5QtIQWY2jxPZSVqzVCKObFEHi1GDJk8rVtuCAoThS1wdaquNgFhicURyZmxfWxtBwHK4WXx59gxG0D8Sxc51ZljNSuuHSl4fiGZxuT+COzc2T6tplV5fIKKk7LgoYavSaDAhgDHa3umezipERqG7N7vR1qxEqYxAAmOE+nRudOR0mKxji8QWZfnMZpkX/411UPVzkUWzu5BMF4Q4gLVdOgCP24rRMFVr0rIfxRIISKNcWCIWRbGYx44uo/Qwc64Wi1mOyQUTz09AFn+vRxh9OdzzSnM8zh7RYAZGsx3JeAgbVzmxda0L336jF01jbEaZZEVLkA4AACAASURBVBRrWk3YOoWY/uWTA2h2mrGzDDnEKycHhGdZ5dLl+RVEdFHE0Lkwm2m8dHJA+LqfPtiQV6vl+Wo40lqsdJtuw7QeX2y1Rgd82X7njd5JZAF+n1d6SnUaIAM9igYrCoUc7EjD09IGqyaENpcOba0TdbXh4WFBayaSKZzuiSEYz+ODD9QnnrwcblkilRUnOpdBxGWpIPPlviB6hmJwe6ZHdIl4DHZDGuF4Dpmc0uLU7NThnp0TPK2MBuk8VVq+qXOjs6OTZabi2MUwDHq9AJ80WqNExEaLHSYz7zEdc1b6ikW9JJuRbbd06oU8gEjh0lYXRrM8Jh3o7eJEVdu++Y4X3kgOZqsdiWgI3e02eINJ5GGUzAX5lHWFJB7aMznV+m+vXMeqFhsO3jGBrKZQAVtobo4mhauXpRNqFVvsLsQjATx7X7dQFNYyKH5B+sbGqG6BhiOtbqPbdgu+2Ng/OlUarJJBIrEkXjs1InJtqkAzX6TkXk3orNDqlL476qNaCzG0tCoCxjYE0ObWowiNgG+Y+mV9LBCK4GifEdlUFLs3uLCje+VEpQv1ULFWfbXPD73RDpO+gHxRJ3ZN5Izi3JghYGDCtDrBR+vaDNiwZnZ0d8fODiDNVhyzkk1g+jiTy4rOaLlh04bR7gQ6p7TU8Bnjs1ar6PhC2e5WHPdfXrqGVrcS9YcTRal5J2IhtLuM8AYT0opCPEEw4JXo0DiDMsuJS6PoG4nBbDJBqzdKi1TA7xUHbTRZEA378OCujrpSxKlMEccvjQgYqTEqW6DhSBtPR1kLXOkZRpPDiGbP5Mih3MZC1h6O0EPCHy2gz8uXaZOIiFOYmS/YZFEPjWlMPqpYhCUXVtKPRQUl2N1ShNmgwXBUA0pPZvJFDEeKGE5YJbJJRoP48cc2rfi+07k+jj5/EMUCKQcVgJGwSqVTuDSURyarQaFYEJvTkYaDXuzb1oImZ/0tDqR7fPnETRSgh3tM55YqNCRUN5hZb52eOjQgiW5PHu1tE45WFT8nkKk0vT9XOyyX/ZkOZy2SvMrXBiMIxrJC/0dEu5lOk+LduYK0i21b65rWQ0pO5q+/dkNoBU0GPZJ5ptItgvBm6xN7dR1jrVTkW7abiuMgIp7bYTNOilDPXPPjrrFUMcGD33tT6S99+t5uGJhWaoyyFmg40saDMckCQ744rg1EEI2T+xRY3WbD+lXOGVlc2NQfDkfx1pAZuWwOd7ZlcH2YBOt6ZHI5pDUmaEq4WiUqzcRh1WSRL2qQLgB5jUF6JeOZ6Tckn8vJavrpA2uwqkpt53a/nSMjIxJ5qr2iJIVnzZlv5L6ABvGUBkazCQaDCYHRYTx9qH5dzWg8jbcvjgJaM2z2CdQwUcjxWAROT3kSB20xi3XuBDo7lc/VlhmmeZlOvl3HD44PgCn6B3d34vC5EZhtLsnoqPak+6LoA2k1u0oYiWivE5d9EoVS+YeDtWv1/osKkMkMy5iuKlPvPCZpHZ852I1vHe4RQBjVXkgJyl5S9pVu63bjjvUefO/Nm4jE04Imfu/96+pSl7nd7mXDka7QOz7iT0idhRy69YwLPayvpOF0NYkYeCqZRCYVh9GghcOqx74d01M8rGmy5vbWoBLZ8ItcyKSgL6QB6wzp2HwGGEv3Vp5jUaJRraaAVqcF+7e11JWaqufaV8K2qnYpIzy+VAkYYi2U9+h6kAhfpceX/abpRBAP76tPx5L7Do9GcPpaGE1T0MGxKPuKc7BPUUwptesGV1BoEelEmc5VWZ9Wgu3ncg3sHSV1H2k7z1wPwTZmw0QiJgA91jXp0J48sFYcoTreJlgpVBAuZg693jhWs55eByXF4Y5uh3x/yK9LFi1GuoV8QdSGuPhiG87TY4xG1EY9cm5Ejvvc/etwpT8sC+q1FYTJ53L9y33fhiNd7newwvyPnRuGL5TC/bs74bJXJkiYuvtLbw/AaHFNY85hfyLTRRs6Ldi2YTKQhXyoBCZcDtafIqxmfjLIMDVJ1KdOqxXgEqMr9tWta7djbZ2k3dXOt5w/p2MiaIdOtLRliKAx0u3Fswb4U0p6PRoOwGzI49Currov+eL1EQyFNMK3zEhIFk6FgnD62pzNM7IudTtDcDvtoupCJ1qqyVr3RFbgDj3DUYkwo2mdMBxxMMo3asmBXcCz907WYiUB/eFzXthdMy+YCfaKhAISWfaOxHDmqh9tTVbs2uRBNJnF9YEI3rVrMuXh88f6EE/l4bLp8di+NSC4iQ538xoX8vki0tmCtMfs2dKC188MSRRbCnxbgben4iU1HOkKvdvk5fQGEti3o13AJbUM1kSOnfPCWUJPp+7nHx2WFFE6Fcfm1TZsXDtZR5IpxaP9ZnBtPJ9DhKpBPc4UMqmEtEgQPMFRzGeQTmewrsOOR0tkp+bz/MvpWIzy2INLyr9x3tx0WpxqMBhC32gGaY0LyWQcuVQM993VCUudqGFGt0fO9CMcV1C/Ks0g/0uHTXYrRqSa0rCpxIhr7CEY9Wg40TIPFtPlN4Yi2LW5GWeuBuBmG5lOh6zo18ZhNQC7NzfDbjHAYpoQBiCJgtZEIYHyJPp0orFIEPfsaENXq13SxyOhNPIUHdDwfxpYLXopm9BZm/Q6IYpIZ3PoH4lj15ZOFPLkGwYIaOK9Ntvscv9z6QQe3deFF9+6ia427l8UiTZGrbU4VS7Aam2tW8rfxYYjXcp3Z5HnRrKAG4NR6A0miTY4kom4MOSQ9o9k3YxKwyGibA1CbM9IkZqmKGZxfGj+I1LVBCH/iHxxiWo0lwBZCKhY16yTLyNfAh6HSYAX/LFb9LddXUcVEGe0RyAP25fkbQngZsiIeLooqj337myHy1F/XZLtMeQKjqV1GPDnpkVCrMPxmTGarTBbJ7Mu8YWeSgRxcHsr3M7JAvCL/Kgv2dORheiRvatx7noAPd7UuIQbI39mhTgYBb77vonIlGLgV4aSsNqc8v2k8y0dVFzqdBuxZ2uLpHO/e6RPOHUzqRTi8Qjuv6tTFJk4vv56zxjtp1ZSze/0BHDfnR148W3WcVPijK/0RxBJZlEkQkoD7N3SgpNXfOJEjSYT9Do9spkUTAatLHJXtVjgtE1/1vis8nlSBe65EFSzG8utBarhSJfsV2rxJ5bNFdA/EsOl3pCgOiMhv6QKye1ayuvKvjY23BONRIRoOpPB6hYjroYX9uVINpypEl2sHxWyCRQ1Ouj0XJEXFT3UXA46LfDYntVonyfi78W/I7M7I6NSLiySqTSGw1rkikYYNQkk4RYnZ9WlsP/O2dG/qST82bwWF/pTaBqTeyudKZ+PaCQsUamacuQLMhrxY9dGzyQJr9ld4cre6+uv34BBpxX7afRWQb9zMB1PBHuhUJRyTTiWxo8+vBHJdA7fOtwLLVNPZKASQYMiNDqjpIfDwVG8664OtLotAhK7OZqAxe5AJBSE1WZDs02Lg3dMLte8dGIAm7rcOH3VJ45VbzSDX6P7d3Xiqy9fk3MxzcsoWKcpyCLWTG3iEmpQLpy2taZg0mukL5mAMpXgo9wdjEQiwqYlC2aLpSq/81J6ChqOdCndjVs8l8HROE5eUrha+YVkbdLtaZ0x9cK6mEGTg8Gsx0hyYR1pOfPQuWbTaZjH6kml22RSSRDyf2B7K+5cN53p5xabe8FOzxcRU+3pbBG9QbP0ExL5zBczF0esc28qSc3XMxE6xN7+YfR489DozbCOcflOPQbnwD7VdCYNk8WBXDaFrhYzdqxv9AJXszcRvHSkrF0eOT8iAgYqUxjbWSz6DB64q1OYsbrHNEO5j8NqwDfe6MUd65okrUqnmS1QSzgrvMCP7FktyFxu46SCTSwIo8mKfDaF3Zs8WMu+MwAjwSROXvYhnsqKJin980gwBSEQMemxa1Mzjp73wmTUIpsTly3obbZaTR3dzhhWtykiC2Qq4w9/n4nkRdrpxhaDRHQvhzp6w5FWe6pvo8+/f6wf2TzTtLzooohQq6vhUjMQzctIlY6WgsdAAVqzBfF87aCmxTIrHW0mocjE3bXeI3y1rVOkpBZrLot5Hl8whneuB5DKsR0iP1Yn14iaz/47OqapztQzt+eP9Ep6ndSP1YbaR2ww6PD4gfoRwtWOv9I/p4bo1YEILDYFAMiMwppm3Xiv50zXT9BSJJERes0hf0JqmByvnRlGOKmBDhnRx+XXncn/DzxUnn9XPQcjYZZyQvE8hnwRqamGYmkMjnUISCuNgVHwxHNBR7qq1TmpR5gqQXSOpIKcOvheYVTKHw7W+yuxbC2le99wpEvpbtziubx+agjQ26k5gWQ8JgxF5QZRhIl4HCnoAL0FGt0E8OEWX0LF00dDfpiMeqRSaTxwV4dwmq708crxAbS6gFa3FSaTETcGI9i2ziMRwVxW+W+cHkJRN5FyrGbHSMiHnRub0O5Z/IxFtbkth8+J5GV0SbAfU7vdrSbs3ly/VJ16rXSwb1/ywWzUYnt3E45f8grgqJojleU1y6IagFy8zHjYzDoBPu3b2opANA1yB7MOz4iXo5wjVVHkBMFRBIFliHA4LItzguT4bDJypeoUt2F0ygxHNV3cW3kvG470Vlp/iZ37xTf7AVGKqJx+4wNNBG9SZ4NGNzee2Ftx+Uz3eqx5PLmv/raPWzHfuZyTpPahYABFUMRbeQHyhWnUFdDU5J41k9D5a9TkzEnGopbh8w6JTN4TU5Rnatm3sY1iAfaEM83LthN+B80mPbo77CJq0GQ3jbWHUbC9OmqeYgUvnxwUEogPjKnAvNMTFHm1Wgfnsr7TgdfPDOM993VPkuZ7/thNFLQmKSmsZWp3SkTKcxAIxx9GnuRu5jWpSkP8W1Uj4rZs3SLmgU5XVYSqdZ6LtV3DkS6WpZfBeQgeePXEILQGq3wJyg0ieMOxOHLG5RnR8QtLBPAnnthSM3n3Mrh1FafIxZHN4RFJLnXo8xF0NWtEKIDRgderSHbxBUau42o6oL5QEicujsLlaasJFU2wy34idR1LL/W/nO4tUbEEIrGfmshcRocE9JBUgcyPdJB8vjlI3kB071PzvHjpHYkiky1IH/dwICn9ox+ckhJ+/mif1HeNZgvuWK2b5EiJ0uVQnzEqCvF3te+ZzrVctoS96tyX18fP2Su9lETfG450OX2TFmGu4VgGb5weFIBDub40QvBT2TzyptkLDS/CZVQ8BcEy8bAPP/Hklls5jUU797lrAfhjxXGaOJ44n8tirSsGm1URe44l0vAlzDBp02hx6tDe1jrj/Eb8cdwYDCOcKIgUXrVB1ZkWB0QWrjHmboFEKodANCW6oaOhlNQp9ZSsMxilzJJNJ0XflCl8OjxGjkTjd7TY5V6rACV1JqPBJPq9BAXx8wyiyRyu3gxh82ondm2efH+/8XqPgJoe3rO67IWcvebHpf6wODw6+Lu6LQI2YrTJHy7cOJjOZXSpqgmpTFzVrEMgEtPAHLw+onupFHWrR8OR3uo7sATPP+CNgyAHh4towclUY3zxklA7UTRAY1x+NS8Sq7vNeTxzYOWndvlokd2Kzf1TmW/suoikCQuUDy9qkNXYoS1m0OVMoqOjsqh274Afl2/G+SoUlik+HyaLBWazrSK6my9PilM/cXBtzeQgS/BrsaSnFIplpM/TF07LPY+nSFqtUVrUxpyOGq0yxc/MA8FDbFvh3wxkiewNR9M4uGWiH1zt8VQvntEo6UIrjX995bocl1J5bU0WmLUZARuxZ1TlACZFJB0i213oQOlg+fdURq5K5yDdJY/BaFZNB/PvUlm+xb5ZDUe62BZfJuc7cnYYoSg1Q6dz6xKtGw6HkCrqYUQWOQqKWCbXyxj1EKpfC7Jz8UxSlBf6+g47HppCh7Z4c1j8MxGNTUeqsh1VnEGxgDWO0HiD/NTtQpE4Dp8dFR5mFc1NFCnBZyrDEfuPyw0y62xZY0dXg9JxUR4AlmlYI2camE7tjbPDIteWzBQxGMwjl45hTZsdm9e4YTMraf8X3rqJVkcRHS69IGrVmuRcJnylZwh2s+Kpmb4t1aFV+ZaJzGVkykiTzpapW4ot1DIoyMB9mOblcW7VaDjSW2X5ZXBevoCtjibo9dNBRWSw4ReBL+dIIg1YlFSvkDWkEpI+zBcKcDeTorA6AGIxzJGKh7CuzYJDJULIi3HeW32Os1f9CMQ149ytM82nyxZEe3trWacbT2Twxplhuaelgy1GoYAPdrMWOY0JNvv0tD9R4KSXfOzAmpoAMbfaZiv5/G9d9KJnKCqR6JMH18Nu0uKNs0PSInPP9jasabcvyHeWUbLNPLnXVK190nnSGTIyZbtLLQhdvn+4P50wo20V5Xsr7l3Dkd4Kqy+Tc167GUafNz1OU1Y+0ggJVJ1AB28sDSNXhm4Hmt0uXLzRB5PdXdYRL7YJ0okwuppNeOA2FCi+PhAWWrepai3l7sEqawAGgx7XBlNIpIvY3GVDZ6sD0OqRy+XBFqmpjpTHiQRHsWW1CVcGUjCY7cKExQUUU+mkceTLjlHJE/d2i2xXY9xaC2SzBRhKUrRHrySxsZWtUpVpPj/7v76Puze14+VTPXhwVzeePLAJbe7purPlruypX/0HfOSRO/HJp3ZP+5gRpYripXOkE62aPRk7Ch0v66TsTeUzNhPRw0JavOFIF9K6y/zYrJ8wKnU1kQS9fK8oV4Iklif/bqYAdLROgBNu3BxEuqAR9hs2a9+qkUmE0eE24uHdk9UtbtV8Fvu8R8+OIFM0VkRil85HV0hIpOIPJYSAvpAnp2peeFQtJh2S6TxsDifMZuukqCUa9qOjSY++keQ4cpTHVfoCzbJPwDeMx+9ZW9WRCrI6FJI0YGMsvAWYBq62uPnm4Uv4868eFeIGj9OKcCItv29a7cET+0lTmMWxdwbwpz/35LQJ/8vL5/GF589g54ZW/NHPPDavFzQ0NCS1+fb28iWFeT3ZDAdrONLFsvQyPQ/1SYcDuYpUcOplpZNJRKMhtLZPOKtQJIpgJIpoMi20gwaTpSyN2EKaJhELodVpwFP7yqMMF/LcS+HYw/4Ezl8PweGureZETVEO1sHJ00oSANZB+TtFofm5Immng6sEsUsn6bTqkc7rYXMo9fKpyh7chqldPUmQZxhsc2B/ISOT5cBqsxTu82LM4cO/9VUEYynYrWbEkhnozA4UchkYtQXEEwlJ237j9z8ybSqP/6e/h95oQyYVw7f+4KOwmJZf/3k1+86LI/3+sT5sWO3Cxq7l2RJRzUi38+epTB4/eLNfSOxnkjviS5YixM0t0xGfmWwWvmAI4XhSWAEMJitM5sVB/EaDXnzkkY0wGSYrYtwu9/R7R/tgsdjLchFPtUGhkEPANyqgEDpBZhKmtkCRWYfAIaI81VQxNWO1xSxaXEYM+DPCz1xuBH0jePRA14yOlOk5NuCzIZ+p4Wo9rbfLfVzs67w+FIReq8XaduWd/tVX3sEXXzyHrKZ86leTT8JuNuAr//V906b6/v/nK0gWzDBpMviPP7IXj+2dmYpwsa91Ps43L4707FWfKKvTmTbGyrMAwSrecA72sUij3BXGIiHRMKRSzEwjGI7g5mgATreitbjQI+gbxk8/ve22bLtgav7FY/3wtE5HXpezOx1p0O9Dc43bs62FkStJOuh4VfQndGaRu5s6gv4RPLKvS8gCKg2mdAk6UanhWktKBQv9rDSOr1jgF/6/53Gxzyd82zs3tONn3r0X//HPvw29xQmNdvp3VpNPwW4E/JEE/uLnn8GOdZMXUh///a/Bl9CAz1eLVYPf/ORD2LKmtgzJcrkn8+JIl8vFNuY5OwvEklm8cWpIWh4sNtY7p4NF2FtKJ0o9wmrjUk8/jFbngqd5WbuNhW4f8oWpdmf7w8nLAekHrmXU40gDPkUfljVQAouYAian7voOM67cjMlzYpnCjlXNkRI4wn5D1XkyMiUSs5HereXuzc82n/zDr2HQF4PBqqTnc8kQ8vmC/G6yl1dQSscCeO+hbdjc5cHT92yeNpEP/bd/QSSrFwUbqgAZkBNKwX/77R+bn0nPcBSqIHFhVms7zWwnVNWRvnMjgB3rbx8JqtkacqXvR0DChRtBkKzBTHFtSq2NDUYjfLE6hWS6urj3tf4BFHRGGAyKzmIpfd182pEix5lEEB97dNN8HnbZHKtnMIKekQlx6GoTr8WREoHLlgMuUpjqdzhcMBiVxRORu+s6LOJIPc1tItumjlQyhkQshkcOrJlEzUjENxGbqqgzWWqIwlSb7dnLyEb9xlh4C/zNt0/gKz88C41GB4PVJfc4Ew/BYHGgSC1gY/nvNsFo+mIGbqsBn3luLw7tXDs+2cv9fvz8X3wHWnMJ4LBYRCEdwfP//ccX/KKY4eAzxh7T2VIKklv6jiqsXBUd6ZvnR4TUmKuRZw6tW/ALbpxgeVggEE7h/PUgsgUNzBbHuBOMhIPSQ9rSVj2N2Dc4hEgyPS4OXK6dYj6swV5WTS6GH31g/Xwcbtkdg9qy0bS+JrQuL45i7dFwcByVO/WCM5mUCHazvm00msC/2d7CyJTRhtVqQyYZBbQ6Sd2rIxENwagv4u6tLaIUog6y0vj9fqmDso+wNPIk6w0/X+hIYtnd1AWY8Be+exJf/uE5+T6yHKA326GdhSAFgUd6ZHHXhlacvjqM+3euxYAviivDcejGFs3q9PX5OP74M48vSoqXizLW3sl+VM84dk4hpWEQUc0HVnSkxy9QuFUntc/1t4HkVD0GbmwLXB+I4GJPEDabHUazVWgDKbtWbxrucm8/dCZ7Wd3Tudo5k07Cqsvgvfd1z/VQy3L/7x7ulXkzclTS8RqJEhWeU70gb3V6nfyuRo+JRByJWFTStXRukr4lIUexiEgkKE55KlsVyTlymbS0SYWDPmmboTIMgUnJWBjtHgvu3Dg9q0VnyeOXiziDwaBEEA2w0cI/ep/8g3/HSCgOZnANlrnz1uYzKeSzSexY14aekQhy2umRrKGYxk8+eSd+5P5tC3+BszgDnSgpNF0OI6zm6j6wamp3FnNo7HKbWCCZyuEMSdFDSSFkcDU1wWRU0rW1jqFRH4KxJBwlEUyt+1bbLhELw2PT4Nl5VsCodt6l8vml3iBujqZgtthF3Jsp+GKhMPa78rf6Q0dLpybVb/6fELSSh5dcrMpnNrtjEvm9ep0q6YK7aSIK5b+xVWbHBs80knR1PxVYVE7gmfVROti56KYulfuwlOfx9dcv4m++cxrZok4WQOXARLOZP9PCxWwCGuoVlwEo5bPk9G3Gb/3kw7M5/ILuM+SL49RlnzzzD+3rhtVUnUCk4UgX9Jas/IMz/X/47LBEDxoU4W6qrgZCq/DFns1kkMxkMRyIwFYjIKYeiybCPjy1v0s4Rm/HwRYVkVFzlqd5LLUJHV82FcW2bpeswE9cGsWuzc1IZ3I4dTUk2YZyVJE8huJIY3LveV+T8ahQvR28swMeV2Xbs1eU9VECikoH03BkqrlVLDW3y7OSyebxwf/2z8jALE50MQfrqvl0FL/zUw/jnu1LT0CCMoGhaAqP7F9Tk1kajrQmMzU2qmSBZDqHl04MwGS2I5WIookvXMNkPk1130goiGyWjCgaRXGCqMB8AaGMBpYy/KxzsXo2k4IJabzv/tszravajvSAfQQczdC6xG3ZxqLJx3Fo16ppZr90w4ve0YzUPcshttOpBFJC2mAH26DWr3ZhWw0i0ayBMiqd2uKiKoXUIo91YzDSKD3V8UXxR5I4d8OLU1eG8NKpHmQKWkBfHSBYxylq3pQ1VQOy2LWxDT/znr1Y2zY/oDLJrMyR35vvpdNXfNi7rbISUumFNhxpzbe9sWE5CzCl+603bkg0Egn54XK6pb5WbrD9gWlGRjZM/XBfvngDWX3ZlOFcLJ6MhXBgSxO23OYkIbQxo1K70zMj57E40lwch3ZPd6R8MR1/ZxChlFL7nDrCIT+IkKYqDIUB2CtayyCakoofU+ndCEBiulcVey53LEayRejw4lv9WNfpxB0bGp0FM9n8k3/wNWRyBYRiKUmXp7IQ7dLFjkTLzTGfSSKXSeLffufH4LLNPXtEmTW2ZRGpS4fKBVu92I1ant+GI63XSo3tZ7TAtw/3wOluRSTsh9lokpcta3Gl7Q98mOlopzb7+0eHEc4bhT5wvgZf6omoH594YotS87vNB8UH+kdnFh+YyZHSfGxPefnkMHR6MxyuCWfK/VgLbR6TT/N5h/D0fd01RQREU9Jhms0TL0+SPPDfZ+JOZdqX87nVGpTL4bGKJtL4jb99CRdvBqE1lK9XLoXr0BdS+NQzd+E9922d83S48OMzxGeJizEu2FhvZyvVQo1GRLpQlr2NjvvNN26gqakNyWQMhVxWekzjsagQNJBiLhYLo0hibL0WDufkyIGONEFhEI1OwC3zIRYeiwSweZUN9+24tUTWS+URoNAyo1ISM5Tr2WValv2hBj3w8L7KNSE6sPO9cSSzWpgtipB3NBKCxWKD1WaXy42GfNi/oxVOW/n0vmoTonK5uJpaB61UN51qS/LxNhC9lZ+w59+8gi++cAaFIhBNF1HQVidKuZXPK9O8mzqs+LP/8ISIjs/HIGCN9XY+J+UAbfNxDvUYDUc6n9a8DY8VT2XxyslBuJralD7ESBA6OkQtwUdkRClK64SAQAFxrqWpX3L0EqCSz+WRTieRNExPHVYzK7lfSQrA2msul4ZFXxTN0c7mhVuBVpvTUvv87XdGEIhmy/LgMqJ0mLLobLajq6NynSqVzuCV08OgBBedKBdHvKmtJZSCTKlvWm3D6ioC3nSYjCqnKrzQWTNyKI1Sl5otl8N8/vqbx/HPL5+HzmCBrk4k/a26vkwsIFzcH3/iLnzyyelya7OZFxdcjFBrqbfP5vgNRzoXqzX2HbfAsD+OszfCsNoVyatIOIBsNoOmZqX5mYTmdJx6gwmJeATFbFrSLaSQm0qC7/d5ES8aodHXtnrOp9/qxgAAFexJREFUZTPIpmLQa4voarWJ1Fc4lsZje7smeF8b90os4AslcfZaCLYpGQG5R7EI2h157NhUuWGdoKC3LkeQBe+dwqMrqOt4GJ3tE/uRd7fdpa0KNiqHzGUrjtfrlbTuXMEit/tt//SffAu9gcysiBVule2Im8hnU3h45yp87mPvulXTmNV5GxHprMzW2Em1wOW+EHpGM7DZHNIGEY9HBLVrd5TXkoxFgyhkM8KiYrM7J7HuENVLthwGOmlj5ciUX7h0IoZiPoN7trdic0MsoeoDSXT1axTl9kxHIdKRdriK2L6hPEKRNaY3znmRyhsnyenR8YUCo1izagKgFIuEodfk8MCe6aClqZOk06RUmkrdxpYZnquhQ1r1dlbd4Ilf+SL0ZpdEeMtp0JEWMkn8zk8/goM7agOtLYXrazjSpXAXlvEcjp4fQSJnEI5d3+iQ0MfZqrSyEIgkiiHZtKDpzFabUM5x0BmHIhFkDOUZVthqkUnGsHWNCwe2tVUVJF7Gpp33qT9/pBdNzdOjvcHhIZgNGjx1UGkVujEQRJvHBptFYTZ65eRNxLL6sveV0mjtrS0CLmMvqctmwNZud9UaKc/DKJeDfaRM8xLBy3oWuXYbY/YW4D175tf+ETDa541gYfazqX9PisnnUjHctbEN3kAc//AbH6j/IIu8R8ORLrLBV9rpvv9WP4wWt0QVAf+IRKKV+kjLXTv1QglWIWsOB+nmRkNRaK3TI1py+WYSETx1oAtt7sbLtt5n6dWTg9CbqLozWVh5eIRKLgW8913r4AvG8fLpkTHxbqXfV683wmKfniEgYpegMmq9Utx556YWdNRRl2adlFEoQUd8flgXZX10Jt3beq/5dtz+fb/xT4gmM4oSk3554gQIPmLZ5rE9G/C5H1/6ad6GI70dv2nzdM1Eg7KHtLm1U44YCvpgNFkE0VnLIKl8IhKAp6VNSM85Aj4vwskMEtkCnFNYkuhIbbo03nPvhLpELedpbKNY4O0Lo0gyezClz9frG0U6ncGje9px+LwPGqMNZrNV2gd4jyifV26QV5dAMatBh+4OO7bPUiWK9dLZKnM07u10C1Bt5Z2eUfmgkvTZcrBbLh3Ho7u78GsfuX/JT7fhSJf8LVq6EwzF0jh63guHS+FY9ftGhADd6a5N/zIeCUCLojhe9pxmSFOXy8IbSYlkk9mqtFSoQxypPoP3HKyNtmvpWu7WzOxKfwh93hQczsnRPh1pJpuTNK7JZIatiji7Onu2Lum0Ch+v227Co3tX35oLa5x1kgVI6/js574kUmgaTWUR9aVuNqZ413qM+OvPvnupTxUNR7rkb9HSnWDfSBSX+mOw2t2IRUOSonPVyLXLq6I6C0FDRGhqtRrkczlEM0Aql4fV0TQtxUdHatdn8O6GI53VQ0ES+xuDUTjdHqTSadjHej/pSHUGU82ZBPXkjFiTiThQyGL/tmZ0eJZnGnFWxlziO33+nw7jxVM3K2qILvHpy/RYbjAWk/j67354yU+34UiX/C1auhM8d92P4VCBbaJCxqC2vMx2xv2DQ8hDI0603CBAyW7I40cO3d78ubO1L/cjN+3pawHhODYZ9EKYkUgmYbHZqzpS4j+7HDEMhnXIj0ljCWF9IoqH7u6UqLQxloYF3ukdxX/+6x8gp6utzLI0Zj19FrlECP/+ex+G1TS5rr/U5ttwpEvtjiyj+Xz3aC/0RisK+Zy0rNirEKNXujS2UfQPDaOo1cNaAfFL2r94xI9H96zCmtbJKd9lZLIlMdXvHutDOssVf1HQ0gajGQbjzExEJk0aa1xpmI169PkyiBTcIuROruQH7+5Es3PuHKlLwjgraBI//flvYCCYg5Z6sstxFIvIJUN44Y8/seRn33CkS/4WLd0JvnZ6CDmNRdK6NocbBkP9EUk2l8Po6Ag0eiN05uktL6ybsgZXzKWxa70bOxvk5HN+IEKxDF4+NVRXGn69MwynzSTp9ngiiXdGrYiGgzi4ow2rWhop3TnflAU4wLeOXMZffesUCrrliXDnAr3LrcP//pXnFsA683vIhiOdX3veVkd79dSgMN0kYlG4m2fHa+sbHYZJpxGwUQ46ZHR8KU80kcfDPuTyebQ4zXjuvkZKd74esNfPjiCa1k0ixJjp2HZDCl2ONLyRIiIZI4KRBHZuaML6TqVtqTGWngWyuQLe81++BI3JsSxBRyRneGrvGvzyBw8uPeNOmVHDkS75W7R0J/jKqUHEUgVpkZhtfZR9pDabXWTUIuGQMBtlYURObxGNTIpNMwX5ySe2LF1DLMOZeYNJHLvgg70uQfWi1MPjkSA2rrJhRw2ao8vQNCtqyn/6z0fwvRP9cwYdFQs5kcqjc9ObrItCPZhPRfDU/g345R+9d8nfk4YjXfK3aOlO8OWTA8jBLCxF5ajnapl5NDCCljalD5UjGY8hHo8ikgUI42fq96n9Xehq1EVrMWdd23z99R7oDGahaqx1kJS+02PC3Ztra3Gq9biN7RbGAi8ev4Y/+tIbMNjKA/jKnVW0grMZGPVFaIoFJFIZrGpxYuOqJmRzedwYCiGWyiKV10KrNy5MtFssIh0P4pu//1FYzUu/xttwpAvz/N4WR33pxAA0BhvCoSA8LZUJzysZI5fLIB0LwzOmZaluRxBLOBRAPJvHmnYHDm7//9s79xipqjuOf2fm3pk7z52ZfbE8XFzk/ZLloYACahAtPorVNjXBNukfTYypaezDpCbapu1ftTUxTWra/mGkaayxURFFwbaCosLyLAqLC8suy77n/bpz79y5zTnbBRYW9s4wM8vM/E4gEPbMeXx+J/zmnvv7fX/GqtRXBfQCbTKeVPFhWw+XDDTakvEo/C4zVi8kexhlNtn93tzzFf668zggGHtPynI3LZqMliYvHlw7F7OafGiZ6ruiiMCRjn68tusojp0egGj3XtD0VRKs7qkEwWpsvqs5couWgtVi4sW+y6GRIy0HK92ga9x9oAei3YNoJMR1WFkps1xaWk5wvV2vb0TQ4dLGCkQ31jmxfG59LkNSX4MEZEXDe591w3fZl5jLP86u1TMZFaxmqcdu5mku1MqHwE/+tAvHu6P8yXGixq9tdYVXXrljsTH1sBdf34d/HTsP3SLBnFXgFLMIp/S8r5KZNGBWSeI7dy/CD76xbKIl3zA/J0d6w5iivBYiKxl8uL8bXl/9SA1SwTqhWP3lO0xEgoCuXfFEmkolEI/HsJmCi4p6KD4+0oeEKsDuuJhryEQxmOPUNBW6piKdVuFx2eB3W7FkVi1EoXyVcooK8wYdfNNPt3HJR7NFuLBC5qyY/B5LZWLvvFm1YCb3Ob3egxe+v4H/abRFEjK++6s3kRUkZOQEXA4rEooO0ZZfihr74qYmw3j5R/djfnPxv0QPhFJo9OX/9DzKiRyp0RND/cYQ+LIziN6gCofTg1BwEFabgwcM5dJikSBM2RFpOslm5WLqiqrxIKOZUz1YkKd2ay5rqOa+zIZn+uL8P1OTmRVF12AVzPB7JNTX2ODzMAcqlVslrmo26RV7/822vfj8qx5mYChZCyymLDySGU9tWYWFM+tHVMVMLGqe/Qk4pYmfXC+f5J97T+AvOw5j2ewpaGvv5bKRsOYXza0pKaye18AderEbSwPb3daDmU1urLjOmy9ypMW2VgWOn9V1vP9ZF9w1tTySLxYLw+s3/q7tUiRMGYfloa6Y18DVds72RrFyQSOc9hs/wKBSTNsfTHJn6nfbYLOOFA+gVlkEPj3ejZ37T8MEHc9tXQ+rWFg7//q1Pdh3vBuqluV625pugijl9sWaHcJsOopXnnkAzY1Xr0dcSMuc6ArjZHeYqZNgy7qb8x6aHGne6Kr3g2fOR9DRl4TT5eXXurpugsuT/8FPxMJoabJjzoz8x6hea9DOicDkEzjWGcCPX36XL0QUBB5tzwKOWPEJo41dOdfYdLz+/KNGP1KQfnuP9WM4LGPjymlw5fkFnhxpQUxRXYN8uJ/VIPXw0meh4BAvgwbk/+5MlpPQ1STuXUVVXarrJNFuK5XAH986gB37Ow1HCzMOmprGXYun4NnHS1s2LZXO4P3Pz3FTsGve1jlXBj9OZCdypBMRop+PIXDs9DDODSR43iirIxkJB3JKoRgPJ0urmF4nYiG9E6XTRgQqgkAqreKxF96AZrHDZL4Y6MQ3x1/KX1Qv41e62Qx3pFvW3IInv7my5Ax2tfUgGle5qNqGW5tglwSwyHb2usNII0dqhBL1uUBgOJLCwfYAXB6WkK+DSfz56/JLiWBBRnIqCTkVw/23N1NEKJ0zIlBBBN78+Cv8ecdhQJAupN/oWQ1qKgqTRYAouYFMChk1jZsavJjfXIt1S5qxcl7p69oePR3A+WCWa0nHYxGIgoXHbGxaNd3QdS850go6uKXYCtPv3PlFF/y1IwIMzJE6nO4JS3CxCi+pZAyCYAX7e1ZTIMsyGv0OeF1WzJ/pL8XyaQ4iQARKSOCdfe08yKmzLwTdJPDatcxJaVmda2hvWjkLz3x7TQlXNP5U7GrXbHPxakisqaoCXYlzR2qkkSM1Qon6jCHAyqc53X6oioxkkl3zThyxyzR0tXScR+NqWpa/i5ha54Rgyf/dKpmFCBCB8iDQOxzDf46eRaPPiXtaW3C6N4gfvrgdrz67BdNyyFstxm53t51HUslCsrt5OcFIaJhnI8xr9hrWkyZHWgzLVPiY7/0/9SUYGIQk2eFwTRxty2T/BD2Fdbfmdw1c4Uhpe0Sg4gnEUwoe/sXf8dHvv3dhrye6hvD0y+/jg989cUnNp9KiOD+UwIH2IVhtTgiCAEWOYeOKabDlkCJEjrS0Niv72SIJBfv+28/fkTIhBpfHD1EcP4mbKeSwZoIJGU2FWUvh7uWlf/9R9tBpA0SgQgjsajuDr3sCeGzDAtR7nWAKaZuf/RsWtzTgpafuL+kumapRe1cYi2b5kZQzOHByiKfuLGnx4qbG3HJgyZGW1HTlP9mJsyF0D6W4khHLIb1W+bRoeBgWsw6L2QRN08EET+5dZUzDs/xJ0Q6IABEYj8B9P9sGJurSOrsJbe3neYDP04/chs2rS1cqUQfwzidnkdVNcFjNSKYzMAsiXJIZ97ROzdlw5EhzRlbdH2A1SBMpBRmNHUXTNVNfkvERoYVGnwMeZ+7SY9VNmnZPBCqTwB/e+Bw7D3bzFBiLrkLNmvD81rWGhfILQeXUuQi+7k1yjXA5lUCdxwqm8LVuaRMa8tDeJUdaCKtU0RhMGpDJgLHUF/bLd43Ul1gkBFYqjUXpPrB2JgUWVdE5oa0SgasROHq6H798dQ9k2MHTYeQ4nnxoOR5ZN78k0NgjwPZPu2B3eXlQETJJHp0bS6pwO/KTJiVHWhLTVcYk7D3CRwfP8aoRakaHls1eM2KXFfxOJWJc1/OeFTNgFSlCtzJOAu2CCFwfgUef/wcSmgglGcXWjUvxxH1LuXh+sRt7CNh7tA9JxQSn24t4JIDW2X5Mq79YASmfNeTlSBNyBk7pMrWKfGanz5QVgXA8jT2Hz8NXIyEhm6CyWqLXSH1hGrpWi4b1y6bx96TUiAARIAKMwM9f2Y3DHf08Fe6lpzZhccvEKXTXS657II4jHQEIogTJ4YKezXKJ0wfXNucUoTveOnJ2pG990ol5M3w8x4Za9RFgQQKsDqlZkLgq0dWCjZhqUSgwgIfvzL+iQvXRpR0TgeogMBxJYv/JXjR6HVg+N/fgnlwpMWH6YEyF3enmWQbs/y4tk4aSVrB5zU2ld6S5boD6Vw6BoXAKX3zZD7PZBKZwxIUpoY8rEahpGuR4EPfdTlG6lXMCaCdEoPwI9A6zPNEAL/vI6q+yFhoe4OL0TBimEC3nJ9JCTEpjlC+B9u4QTnaF+Lc6lifKKsDU+MZWste0DNi1rsNmxl2tlDdavtamlROB8ibAvvB/sL8Hot2dt/yfEQLkSI1Qoj6cwCdHexGXVR5oJEkOngumZTJw11zUyU2nU0jGI7ySy6xpNUSOCBABIjBpBN7muaJmeP0XS6NFIyG0TLFjcUvh9L3JkU6aictr4hNngzjTF+dXuRaLCLfHh2gkwKs6OBwXr0fYvzltZty5tIkCjMrLxLRaIlBxBP59uBfBaBqSZOPXuqqqwWEz4fYF9XA7CpfbTo604o5OcTbEhOpZABG7KnG5a2Cz2REYZpVfPFdUfmFVXkSTitsWNsJho+ju4liERiUCRMAIgbb2IZzti2HZ7DrEUgoW3ewveE47OVIjlqA+nMDRjmH0hxTYHW4oSporgtT4GsalE4sE0dLkwLxmH9EjAkSACEwagb5gGodODvDo3GI1cqTFIlth4x7rGMZwNI14UuFXJOy3aLXzWqTjNVaKaGqthNa5YwORKgwLbYcIEAEiAHKkdAgMEWCBRsFYml/vWiwCslmNizGMhpNfOghTNLKaFWxYRhG7huBSJyJABMqaADnSsjZf6RY/GGbXI/1IqxovNWQym3kptcubkpaRTkW5E3WQ+lXpDEQzEQEiMGkEyJFOGvrymvhQ+yDODbKo3ZHmcvtgtUljNsHySmPhAFYvmoL6PCoolBcRWi0RIAJEYIQAOVI6CYYIHDg5gP5AEjor+qID/ropYz7HrnwT0QDmN9dgZpPH0JjUiQgQASJQCQTIkVaCFUuwh67+KFguqZLR+XtSk8kMm8SCjUacZjg4iNoaG9YsGutgS7A0moIIEAEicAWBQ+3D6OyP4Vvri6/3TY6UDqBhAm/vPcP7Wq02aFmNBxp5akYUQ5LxIJbd4kODzzHheOFwGBaLBel0Gi6XC5I09op4wgGoAxEgAkTAAIFT58KYM6P4BVbIkRowBnUBDrYPomcwzgXrs1lWGhfcGY7mkUZCQ2idU4upddeu68eKfA8ODvKnWkEQwMTtvV4vOVM6ZESACJQtAXKkZWu60i989In00pnZU6nZbObvTc0mHZvXzLzmwiKRCGRZBnOo7HNOp5M/lVIjAkSACJQrAXKk5Wq5SVh3XyCJAycGuN7uSAk1QBRFZDIZ/oTJ2kN3GHsfMepMHY6Jr4InYas0JREgAkTAMAFypIZRUccvOwPo6IlwEFzZyGKGkhnJKxVtdjAhhmVz6jGjgZ4w6bQQASJQPQTIkVaPrQuy048OnkM8qV4YSxQtPB+Gidkz52q3idi4cnpB5qJBiAARIALlQIAcaTlY6QZb4+XvSkd0d21QlTQEQYTLbsHKefWwU+WXG8xytBwiQASKQYAcaTGoVsGYGS2LHfvOXtjpqOYui+JNywmo6SSW3FKLgUAKsqLhjqVNVUCFtkgEiEApCLyyvQ3vfnYK23/7eCmmm3AOcqQTIqIOVyNwpGMIXX0x/mPmSEcDjkYjeTMZDW6HCEGwYP2tUwkkESACRKAgBD7Y34ED7b14buu6gox3vYOQI71egvR5HDo1hFBURkJW4ZRETKt3UR1SOhdEgAhUDQFypFVj6uJvtLM3AofdBq/LBps4kh5DjQgQASJQ6QT+B9U9bcNrCR65AAAAAElFTkSuQmCC"/>
          <p:cNvSpPr>
            <a:spLocks noChangeAspect="1" noChangeArrowheads="1"/>
          </p:cNvSpPr>
          <p:nvPr/>
        </p:nvSpPr>
        <p:spPr bwMode="auto">
          <a:xfrm>
            <a:off x="278795" y="-137584"/>
            <a:ext cx="290286" cy="2902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086" tIns="43543" rIns="87086" bIns="43543" numCol="1" anchor="t" anchorCtr="0" compatLnSpc="1">
            <a:prstTxWarp prst="textNoShape">
              <a:avLst/>
            </a:prstTxWarp>
          </a:bodyPr>
          <a:lstStyle/>
          <a:p>
            <a:endParaRPr lang="en-US" sz="1274"/>
          </a:p>
        </p:txBody>
      </p:sp>
      <p:sp>
        <p:nvSpPr>
          <p:cNvPr id="3" name="AutoShape 4" descr="data:image/png;base64,iVBORw0KGgoAAAANSUhEUgAAAdIAAAEgCAYAAAAAOvIkAAAgAElEQVR4Xux9B5hU5fX+O71vr/TeUUAQELGg2LvGXmKLJcXEX2KM//REY0xi1DS7xhYL9oIIAoICFhTpSFuWsrB9Z6fdmTtz/897Zu8yuyzb2Ir3e559FnZu+cqd+37nnPe8x6RpmgajGTNwGM9AJBJBLBZDIBCAx+NBOBwGH3u32w2HwyH/VlUV0WgUiqLA5XLJZ3a7/TCeFWNoxgwYM9BRM2AygLSjptK4Tk+bAYJnRUUFrFarACVbQUGB/N63bx98Pp8AZmojkFZVVcFkMsFmswmYer3enjY0oz/GDBgz0INmwADSHrQYRlcObQbi8bhYnrRAaXWyERDNZrNYmbRICwsLW7xJbW2tgCx/85ycnBwBVaMZM2DMgDEDTc2AAaTGc9HrZ4DWJkGPAKpbnwRQ/rClpaUJkLamJRIJpP7U1NQgPT0dTqezNacbxxgzYMzAt3AGDCD9Fi56Rwx57bZ9iKlxDOuXjU9WF+G0aSM74rJtugZjm2VlZWItEkRpRdKC1MP+tEQJirplqrt19ZvQvZuVlSX/5Xm8hm7BWiwWsWRp4dLS5bk6MLepk8bBxgwYM3DYz4ABpIf9Eh/aAP/24hKEIyq8LjvMZhMSCQ0DCzLx4CufwAQTHDYLomocP7zoGNhtFkwd0x85GZ5Du2krzg6FQvD7/fWkIVqlBD29EUwJhDqoMtaZkZEhf2MjOFZWVkrslH/jD4GSAMq/8Yf/JxmJYEySkmGVtmJhjEOMGfgWzoABpN/CRW9pyFf89kUM7pOJFWt3YmBhJraXVEMz26BpCcSjEZhNJlhdPsSUIJDQYHN5gVgI8XgCFosZWWlunD5tBK47azI2FZdh5IDclm7Zps/JriWJSAdKgiVBLz8/X34TZOmS1S1IunsJnPw8GAzK5zpQ6jem65cu3NTGY3guAZfn5+Z27DjaNGjjYGMGjBnosTNgAGmPXZqu79j7K77Bk+98jjJ/BFoiIeAhlhoAi9MLk9kCNRpBPBqG3UPQMSEarE7+W9OgJeIwma0wx0MYVJCJ6kAYLrsN/fLScM/Np3XIgOjKJUAS5FIztwh4tCbZCIo6uYgu27y8vHpLtKSkRM7nuTyGViqZurQ8m2p091ZXV8tHPK8t8dYOGbBxEWMGjBno8TNgAGmPX6Ku6WDx3mpc9fuXiBbwuR0IKXHAahdAdZhVwGSFak6CjRr2Q4MJNpevQedosZrVEMwmQNXMiCmKXI+g9eIfLkffnLRDHgytQ7pwaT2SmUsQTI1d0g1LQOUPXbEkITF9RU9h2bt3r5xLtzCBlMDYXOPxdAvruaY81gDTQ15G4wLGDBxWM2AA6WG1nO0bDCU5jrv1YQzuk4UdpbXQ1FjSurM4YLE7YE0oUJQITHYPzBYrEok41EgIdncKkGoaoiG/uHZNNifMlmS6CK3UhBLAXdeciNlThrevg43OSrVKCaJMT5F7aRrKy8vrY50EwIMBJXNFSVJqS44oLXQ9tkowbi0TuEMGbVzEmAFjBnrsDBhA2mOXpnM7VlLuR2GKhXjrX9/A+qJSIRPZPRkNbh5XFQFOWqAE0oO1WCQIm/NAolFCjUFVgvjvry7G4MLMNg9MT28huDM+qrtw+Vt3y+qAWVpaKhYkXbL8vDPimnQXM9bKmKvRjBkwZsCYAQNIv4XPwG+fWICFK7di0oi++MP3ZuP5eV/h1Y/WQ01oMFlpTTYEy2ioFhYz46QNXbmtnbpYJACLiWkoJkwYVoj7f3Rma08V4KQ7V4+BEiBpgdKiZHyTxCGCKdNYaGHq6TB08dIF3Blgx3sQuA8WV2314IwDjRkwZuCwmAEDSA+LZWzbIOZ/vhl/eWEpYLbCYzOJS3fNtn3QbAdPW2H802RKpo60pyXicYZL4bGqeOvPVzd5CcY8GbskaOrpKAQsWpkET8Y7aZ1mZmYKSBJECaCMY/J4AqsObgRfgqnu9m1PnxufQ7eu7hJuzPDtiOsb1zBmwJiB3jkDBpD2znVrd6//+PQiLF+7AyFFFQtTjYZhg4o4rVGLDSZb6xSA2tuBWKgGz/3mEvTP259qQgBlugpjnCQI0QplIxDq8n78P0GVQMa/Ech0S5XnM1ZKoKNbNzs7u13dIzCnKiLp/2Y/aPXyPswnZWyUYG80YwaMGTBmgDNgAOm35DmgK/eLDbtQ4Q9h5Tcl0KwusTC1uAqrFkE4moDZpAFmO6yOzgFTOxScOHEQfnb5cTLrtCppZeqSfAQngiljm3Th0lVL0CSA0p2q54nqovIENT2flODJf9Naba8uLlNjCJJ6Wg1/84f9I8DzfrraEcGe/ye5iX8j0LZGx/db8rgZwzRm4Fs1AwaQfguW+2//W4J3l22C1WIRUQWf24mKmiCs7jRAA+IKwUyD2eZAIqbAYnfCYutgbVk1gskj8nHvLcl8UoIhwaipCiy0DAmwtAgJYrq7NpVlq4MpwZhgx1zR9jaCIF3KtGZ5D/6bTXcv69clcLJf/DtdzAROWsW8P8diiNu3dwWM84wZ6N0zYABp716/ZntfvK8aP37gbZTXBGEy28TSZIqK3WYVnVw2uztdcj31piohxGMKrA4PLLaOqcdpTkQxOM+LR35+vgCODlS62lDjQdCFSsDSBegJbgRMAmsqC5dgqluM7Y2Fsi+0fllOjX3j9QjuunXM/+u1THmMnsNKnV7q71KsgefpVivjtDpjmNcw9HkP4y+YMTRjBupmwADSw/RReGPJOvz9pY9hstgFGGlF2dzpYpHSpcuUFrJoLdYDwTKmhJgACpvz0OpwqpFawGRGfroTj/78AqR5HOKi1WOMjIvSCtSF4/Wl0HV0aWUy1YTAShAjwDVuukBDe9i5BDwCKd22vCevT6uzcdMF7XkcgZW5pzqQEsxpnRLgddBln+ie5kahKenBw/SR67ZhrSuqwsdr9+LKk4fB4zTK3XXbQnyLb2wA6WG6+Ofd+SyqQzEk1CgcTjc0s72B5dnRw44Fq2G1OwCrAxqFC2IKhvZJR1iJ4U83n4ZBdfmjBCDGM2mt0aVK0KEVlypuQGuUeZp6tRYCLoGuo12nemoNAZIgquenps4N+0IgZ//YBx7LmC3HwX7TItVrl/IYgieP0QuGp5KjOnrOjesBzy/cAn+QngTg1nPG1E/JG58UYVjfNBRkupGT3sFhCmPijRloNAMGkB6mj8RN972OLbvK4XE6EFBUxGMxWK0WxGHtFDIRgTMRDYuykc1qwRnTR+Kjr7ahOhDB/Aeul7+zERRpHevWpR4rTbUoCU50oaa6cUkkai8bt7klplV6sKouuoKSrs3LPuvVYPiZLvyQWjWGbujGbmY9nkvgNVrrZyBB7tv+qMMBJ+4pD+LLLRUoLg3gnOkD0C836UHZWxnGgq92I6KoGDcoC9PGtD9+3vreGkd+m2fAANLDaPUZ9/zf/FW4+vSjEIpEcemvX0RNSCE1GybW5hRXrgNma+vdX1QrIrM3KVLffGN81WpKSGk13p/3iSoKPvr3TVIxho2WJkEyFVRo3RGAGrt4W7pfZ39Oly4tUlqgqS5fWtJ6PindunrNU1q0PLYpYOYY6RJuynXc2eM43K4fVBJw2kx45J0NEoP2Om244uSh9c/Y4TZeYzw9fwYMIO35a9SqHsbUBFj+jMSiaeMG4HfXn4wtuyrw8/+8j0AoCthcDRSL1FgEmqomS6AdpOnEI8r+mZuIpaaeZoor4kYWwftoHKpmgUWL4scXz8CZx4yqP1QvvJ0a79TLovXE9BE9lzV1rLSY+Xe9CDitVFrZBN2mrOZUIYlWLaZx0AEz8Mk3AcwY4cUTczdhyqhcrFhfioSmITfdibKaiLDOU127vWEKv95aiXgigUnDk1rRRuu9M2AAae9duwN6fvYd/0VtUIHZYoFJS4i27WW/+R8cdhsSZruAIXVvHZY4otEY4pqZOR5AXGUWTH01l1i4VshGBAurww2LrekSY3oHooEquJ12xBOAambupxU2LYKbzj0a5x8/VmKLenyR1hxjiXoMsbdNPy1QXRifLtym4qqpY+ImgdZra47tbXPR2f3dVuLHkML91XmisQSeWViEDJdJwFMv3j5mUA6+Ka7AUcOzMbERKO0sCyAQVjF6QPe51R9+ZwMcVjO8Hge+M3NQ/bQ9/PYG2QwcO64ARwzJ6uzpNK7fiTNgAGknTm5XXnr2bY/XpbSYYLK7YElE8d9ffgc/uP9N1ARjcNqtCCsK7FaLHJd0R5qgQYOV5dIs9nqLlfFOr02DPxw7oFRaU2NiTVK6Zlkdhqxgm6bgu6dPxKUnHylEHT0uSgClW5fuzd6qU8uxMK7aUik1Ai43DbTAWzq2K5+T3nSvf7+1HhleJy6fNaS+228tL5ZneGdpLdREAhleB0b3z8DmPX6MH5IJk2bCsvX7cO2pI+Sct1cUo6w6gutOS/7/UFtpdRh5GW0TLKH1/NXWCkwaloOpo5PF4RetKsH2fUGYHW7EQn5cPXu4hESM1jtnwADS3rluDXq9Yl0x/t8jH0CNJyTFhc2mRXHj2RORl+HF755cACWmwkX5PRVIxFnD0wwzy5014bKlS5duWooysJi3psVbLdBA9u6Vp03CjedMkbQQWm+0PmmR6izc3jrlZORS95cxUCooNdeYVkMg5QbDIBm1fcXpqn3svY24bNYwpLmTMX0lFhfXrtVmR1wlU9ckKdBWiwlnTR2At5bvkHSrbJ8dFx03GOU1EcxZsl3ypmcfVYj+dWSktvcmeUYSEMvhc9kl1aYtbctuv7CII9E45n6+CzXhRDKHm+MK1WJongPHHVHQlksax/agGTCAtActRnu7cstfXsc3OyuRMFvrAY9AOLZ/Ov5x+zn41aMfYMX6XUhYXbAmoohGFZgdXgHJJGjGYLWYoZmt8iLi3449YhBKqwMo2lOFWDxxQGm1pvpKS3b8wEw89JOz5WMybXVpPcrvkUzUWy1RjocuWoIj81sZE23c9FQYunsbp/C0d22/Leftqwrjg5W7MGFoNtLcdqzYUIrqQBRTRubUxxDDioo3l+1AVSAGu8Mhz61aVwxh+ug87CoPYndFCBaTCVk+B0oqQ3C4PYhFwsjy2XHx8fst2/bM6zPztyA7zYEBuR6Mb6cr9ul53yAaB7wZ++OiUSUCJeTHBTMGITfDSNVpz9p09zkGkHb3CnTA/U/8wWNw2i0IhKNweOssJSryhGvw4UM3Ckg++c4XeGH+1/C6bAhFE1A1q7BqNZEHpJsXcDrsyPK5EInGRJPXZrUhzphnXZHulrpqigVw/w/PxPihBSK8QIuUVihJObTQDlZku6Xr9oTPOUdk3qYyeAmqdPVys8Ax0uVLq1VXReLGoaUYak8YW3f2gTFCgiZFFdR4UtuYzyvDDgRJl8OKiUOzMWFYNjbtqsGydfugqpq4dbkRTMRV6T6BMxDRpBB9IhaRZ4+WK9eop8Qgo2oCT76/STZh3oyki5fNX7FPOAo+lxVXnjy8O5fDuHc7Z8AA0nZOXE85bdXmPfjR39+u747Z6qjPE41HakWIPtPnxr9/ei6WrNoudUjXbd8HLaHB7XIiGI7IuWMG5+OGs6eA4ru/feJDSV9hRZjGRb4bj5vxUbqAbVYzpo4uwB9umC1xQYIKwaUzcj+7Y+7pmmbqjp7bqlucel8IAIwB69VrGAfuDSDKfuspPhwLNwwcZ1MqUp0x70LEsdul8lCaQ0N2ml0Ak6EHm9UKu0XDzPEFWF9UhZKqEEb0TcO+6ghKq8LSHT6jJ07og6qAgo0lSfGRmop9OH/GYMz/chfOmjZAQLantHmf78Lumjic7v0qXZTtPHp4BgYVeOF2GFWFespataUfBpC2ZbZ64LHzPv0Gj775GarC3NOaDsgRJfnHHFfgspkRCCt48MdnoyYYwZ4yPwYWZiI3w4NXF61BWXUIX2zcJVZpOMZSpTbZ8bfUWLQbibhYEi/87lLkpjlF7edwZ6lyvLRQaXVSmEEnF5FcpVviLc1dd39Oa42udtZzZRyb1jbJYIxr05NAgOXGgONrron1186ycnsqQvjwyz0IRKJ1hDhVWOZKNCZCCiTosH28bi/Wbq+SNJcMjx3jhrCGbhWcDguG90lDaU0ERaURmCwWZDqBC44d2N3Te8D9n/twC4IRFU53GmyO/S5cJRzCoGwLTpxQ2OP6bHSodTNgAGnr5qlHHlVWHcTlv/kfmENqInGIaS+MczZqiXgMsXBAFIeY1/m3F5dK8rrX5RD6PQGWdUgtBM82FO/WxCWsQYsG8cOLpuP848eJNcqXsU7GITmHL+LDlXDDuKleoUaPjVJ4oTek9xAw9WIA9B6QGEXXNMeTqtrE8fCHjek8qcCqyzzSXdkevWP9USXTlsDIvEo29ueWs0fXP8kvLaZKVhQFWS6MHZSJD77YldSPtjuRSJBBp4rOLl3Bgwu8EmvtSY2pO0+8v1GkDM1mC9Ky9rt2I+EATGqknmnck/pt9KV1M2AAaevmqUccVVETwgV3PYvzZo7FTy49Vvp01s+eBjWDasPJCiRk7TYFhkqgCj6XAz+6eAYemLMCqsku7l1LIozJI/viy817oZpbT3SIR/xyP74YstPdeP1PV9W/aBk3pGuQL2VaNbTe9Fhpj5jIDugEx844sF6zVK8MQwuvq9yihzIMPearyx9yo0NQ1Yubc1NArwLXUC+6TsuT7ms91s1j9dQmjpt/b4qE1Zp+rt5WKWkrfJ4sQuRKyO+TJ/VBSUVY0kf0+On1p43EI+9uENc5N4JU7jp5Ul9hxfbURhnDbSW1WL+jCk4XKys5EA5Ui/61zWyCxWJCn2wXhhamIT/TJVwGo/WeGTCAtPesFV77aC0eeHmZAOfdN50izNoTf/iYWAiU4iPj1uI8sEIKh0hShtMcx/B+mSja60cwnrRcNbplo0GMHpSHjTsrYbK5m50RLaGK1csddDQWFcv21KOH4c6rTqg/j1aoXvqMLz+6P9tbbLsnLw9dohxfqtYuY6jtdXN2xVgZu6brnRYmvQds7LMez+WY0tPT6wlUep+4aSD4plbh4dh5jY7aOCz+eg827azB0aPysGLDPvGg0NuS7rZJHDQ3wyWpLuFoHM/M34x4PIGCLLfkRVf4FWSnOXHJCYfGzO2MNWDaDklGjPlGY6o8L5w7m90Bu5M5qSaosShikZBsRIb3TTPcvJ2xEJ14TQNIO3FyO+PSFKPfursSD//sPAzrl41fPTYfH68raVF9SO8LVYg8Hidipv1J5ZTyG5TnRfE+P2LNWKUkFvEFwN00FY8Iwk5TFO/+9btNDlUvzq27BTtjPrrzmrrgPt3Yeoy0pfzSruovXbC0Fmkp6vVSmbZDQCQRigBIYCQIMg7K/tPCbKr/tFRZpedQXLetHTctUr087nuf7UQoomLUgAyMG3Rg3i6JRvz82QWbJS2lMMvTY3Mxn/5gMzSTFZrZgkgwIFZnTdQq1mksqiBUWy0A68vMRbC6DBccO8ioWtPah6YHHGcAaQ9YhLZ0gfq51939Cv506+mYMX4gPv66CL954kOprhJRos2ybGmVeiwqgpGo5OFFE+b61BazGpLzaTmqCa3JWqTxKGXZElIijUnutAi+d+7RuPyUCU0OgexPugZ7c9pLc2tDcCEAcYx8CRKEekqeLIGSwMi+cU0Jmvw3LR5aoOw383zZ+Dfdsm5KWJ+pS/KSb6IebFue3d527K6KKJCIoV/ugTVq2zoWCklEY3EpHmFhwXctDqvdCbvLh+ryvXI5h8sDl8eH2upyzBybizEDmxf9aGsfjOM7bwYMIO28ue20K2/fU4nBffZrc579s6fF3RU32cRapKXYFONWGLZ1urp0ydK1pFmTcVGCrA0xcaUxf8/uTsabmH4QCoUlpYal2KjBiwRVk6bglKkjkJN+cFcwLVJaMz2tqktHLgzd2LTw6F7vKe5rgib7pddQ5XgJhLQ8uR56LJNkI/adgCueBotFxCZSm85OTnX/duT89eRr+UNRPLeAIgxOnDK5LzK97Uuj+WxjGb7eVoF0tx1ZaQ5s3u2XkIgvKznXJBtFwyGk1f2/troChRl2nHNMz2Me9+T16s6+GUDanbN/kHvP/2yzEHhy0j3y2+NqPv3gtgfewddbSkCmBtm7Us7sIGLzBFlRMjLFJcXA5k47KFOXTF/GRHVrhb+vPHUi8jK9IkbfUqPrkxZab2CwtjSWg31OVykt0Z4UF9XBjwQvgiqBkhYqNzRcE4InrVPGS7k+TNkh0HIzwN+6ehNBl9YoLdbDJR+4res8Z+l2Sbk5FFWkmoCClVsqsLG4WgCU4ilUC3OlZQuDN7VxvSK1lbj4+EGi8PT8wq0YUuDF9DH5be26cXwXzoABpF042a291awfPgaHw5582SkxLPn3Tc2e+tS7X+DT9buwZWe5AO++ylpoQklCvfZu4wsklCB8bqocadAsTe+0o6wCk6A70CRX87mdOH36CNxy/rRm+6Mn9fMF3djCae0c9JbjKH1IECXrtadYpJw7WpsEVDYCKC1Ulqnjb/aXf9PdvwRQAqqeD8qYqi6oQXcuLVujHfoMhBUqNSWBc94Xu7HHr4mARGrzV5UhEY/j5rNG4/G5myQdyO204ZrZhuLRoa9A513BANLOm9t2X/mGP72GbWUhiV/aEmHcccVMFJVU4dozJzd7zTeXrsf9Ly5NMmbjdOeZ61WO9BNpjdKFW5DlwfaSKnnZihvXZBZrJLXpRb0ZF+XLN64Bx47rj3tuPrXJfjAmSmuGL2K9RicZoIdr08ULZMPC6jc9SMmJ8U89nzc1bksLkxscnThEUQm6dAmi3AzoRckJsocrSawnPI9b9vix6GvGRk1wetNhsSRZ9NFICDkeDadN7otH390oFmtBphMllUER5u+fd/D6wT1hXN/WPhhA2gNX/s/PfYR3lm0Uwo9Fi8FuAWpDChY8dIOUkDpYO+6Wh2E5iEuX7l6N8dGEICysZhPcLjv8QQV2u01epPzSUsxeb7RIeQ4t0iyfG3a7BefOHIPLZx9ILiKA0m2Y+jLugVPboV0iIBFwmG+pp430FDc23bk6SYheAX2TpFewSc3rZSyb46DLtzliGDddHCctWIJsTyFWdeiidtHFyEX4bFOZhGNWb6+Cy+2B3eVFPK6itqocJ03sg2UbK6HBjHgsAljsGJrvwixD/aiLVqhttzGAtG3z1WFHv7p4rcRLmoo1/vqx+WBptEhUlTJnBD1+wQh2V5w6EVeeOgHX3fMqlKiKv/7gDAzvn5RRW7ZmB+78z/tJMG1UHo1lp+JKCFlpblTXhmG2WmGBhpEDc7Fma4nkuKkaLdiGriZasJQLjMei0NQw/nTzaZg+bkD9PPDFTEuUP7TKCCrfhqYzdunGJkjxN12nPaHp1qiu/6urSnGjw2eIXoLGsn96iktTtVM5Vl29iYDLdSboGi7fjlnt2lAMn6zbhx2l5CRoGD0wExS431WVgEJFMrtDtHlrKktF/YjqTUbrWTNgAGkXr0d5TQj3/HcR1hWVIhyJ4raLZ+DCE8Yd0Ivla5OgaLY6YbE76+JdGlAnx/f3lz6WeqKqEsbtl83E+ceNxceri6QuKf9OS9Lq9CTrNsbjSdIQ450mk4g2kIYv5KSEIsngZoos2JsTY9CQUEK47TvTxCrlC5ngSauML1VaYr1BpL2jlpsuUQKUTsYhEPWkequ0HOmOJ1GIoMn+0WvA/3PzkyocQVc815FWbFO1VjlGrjU3CjrxrKPm0bjO/hnYWuJHvxyPFPh+8v1vJJXNXOfy5VEstTZ+gAeTR+yXFzTmr2fMgAGkXbgOC77Ygvue+wgxzSrgSGtvWIEHj/78/Aa9eG/ZRvzlhSVS2cLq8DQQomcKyw1nTsTT766EyeGTvE6rpmBIYSb+87PzcPuD7+CLTbslr9TiTANJRaJeRCUVq1ks3Li5IbmI1ibDo00V+dY7RonBsYPzxSKeMX6ACLbrOYftlYXrwqnv0FulsmI79MIdeDGKMRAcdeAjuYiWpf5/giy9B1xH3aKmq5aAe7gTxDpwmjvlUqzN+u5nu+D0NdQLjkbCCAdrcMvZYzrlvsZF2z8DBpC2f+7afCbdsVt2V8HrtgsLViTWgmG8dd81yPA1ZEaSuet02KScmQaLkIZIHqKFef6MoVi5cQ92VirJmqKJODIcCZw8ZZhYt5f95kUkLA7ZzcZCfljMJiQ0IM3tQK2SkJxRWqT87fBkND8OTZN7mhIxOKwmzL3/OlHM0VMk2jwJh8EJBBvOQU93Y9MqpZdAt0hpierpLvwbU1qYvkPLmu5gumxpndJle7gWGegNjx9jp2uKSTYkAZDf0zjMSEBRIpg5Ll80eykjOLJ/C9/d3jDYw6SPBpB20UKu2lwigLZjbxVcdhuKS2uw+MutuPikI3DmMaMO6MWHX2xBmseJ6kAY/5u/GqVVAYRjGjSTBZOGZqOiOoiteypF91ZyRuMhhJUYlv7nZry/4hs88PLHIq7QPy8d2/ZUSrHkTJ8LrBjjsFlFn9RkdYhl3FKjNKDdZsHjd16IQYWZEi9jGgWZn42Zvi1d63D4nC5QAo4ONrTqemLZOLpk6YJPTWshSNKTIILviYSkyXActF71fFKuKV31Bmu3e57WFxZtQyRmQiwaQb9cL3LSHEjz2JHmtok4xFPzvpGOsdrN1bOHdU8njbs2mAEDSLvggTjt9qcQiiiYPm6gEIhYjJvWYlyNY8ygXDx8R0PXbuMusU7onvJa/OvV5YjBjsF5LsyeMgyPvvW5lD/jjtUUV7DwHzc2OJUpMwQ+tlAkhsraEDYWleH5D75C0d5qcf2y6Wkudk/DVBX+nS9VfoGr/cEGrGG6CWnB6FVevk3xUQIU8yzpUaBVR2uOJB3d+uuCR6pNtyDJiP1lLJvrRW8CG/9GMCWQcmOg15HlmusAazBz2zTVh3zwzrIA3lmxEwPyvTjxyMImCzI9iNUAACAASURBVH0zdWbH3loRipg9ud8h39O4wKHPgAGkhz6HLV7htgfexrqiMsRY+cFig9XuAmJBsRL/cONsTBm9/8tAoH1m7peiYctGa/LaP74i5aKSwggmOOwWzPv79Tj/F8+ivDqI3EyvJG4PzM9Enxxfg0oseuceeeNTvPjhanEpX3LSEXjpw9Uw1wEp45+NlZAIErREb7lgGvIyvPC67JiWwtal9aKnV9BlSHUfPQexxQnp5Qek1vHkPHHcBCe6S3uiHKIOktz46IQj9psgyT7rKTv0MpDRy7/rJdJ6ChO5lz8yber+V1vKMbGuoLl+YnlNBGpdtZs2Xcw4uEtmwADSTpzmDUWlyM/yiTLJhXc9J/8uotBCXWqKptTisZ9fgCF99+vm/r9H5mHdtn14489X1wPpv19bIdf40UXHICfDI25ZlpiqDkTw9Hsr8d6yTYhbnBLzZCWXBQ/eIOee+/NncMYxo/DdMybh+399E1t2V8Bs9yDLBSEelVST0RsDC3TTGm2s0WtWw7jm9CNxxSkTm5wlugwJpnxRk3BEiydZo1QTZmhPqYTS0Uusl0/jdXUNW1p3PVWPlutB8Od60Wom8BNACZZ09fKH68VjCKIkIulSgT1xY9DR69nTr0cQff2TIgnVzJrYB6OM2GiPWzIDSDt4SSicQOuNL6LZP34CXqdd2LQF2T5ccNdzqAkqiGsWsG4v01/e/ss18Ln3s2iXrNoupdFoqR43YXCLvePxv3z0A7hdDrE2+bKc/+ANwvg95bbHRY3ou6dPwnfPPArX3jMHRaUhuG1AMByR9BceZ2PuqNkMauvaXF5RVCIb2BQN4lfXzsLxEw+s8ciXrl5XUS/4zN+0egiqzDfsSekgLU5kGw7QQUlnwNKt21OEGJoahi7CoAM/wZQ/3ADRAiWQ6ixfrh/HRUJVSwINbZgy49B2zgBB9K3lxTDbmRtuQzTkR266A+dM35/L3c5LG6d14AwYQNqBk/nVN3tANy6oR2JK5u+pcRU3nj0Zl9WpAd1032s4eswATB87AGMGN6y0wa4sWcVc0PeRne7BG/de1are/fm5JYipKs6YPhLhqCrl1ejq/e4f52DH3mrkZrrx6t1XYuOOMtx83+uikkLU9TqsCIbCMDt9iIVq6rVZrRaLnE+Bet3F3LgjjLvxZcuXrl45RLd49L8drkDKueAYOQf8TStcJ/G0asG64SCqF+n95O250SH4p7rjdWISY6W0RBuLNnRDt3v9LV9YuAWXz2qeEKTGNSlY3rilgqjd6RZRlpjoX6u47rSRvX5uDqcBGEDagat5zR9eQXFlJKkqxBhjuBZTx/TDX75/epvusn77Pvzw72/hgdvOxvihBc2eu6fcj7+/+LHET/986/77kO178S+fx7B+uXL/K3//ksRT6RI22T0HlllTI+LeoySZpqk4akQB/njjKXA7D155RpehozuQ1iktHL6A9X8frso3FCcgANGqI+mKTSdetWmhu/BgAj5joARP/ptrx3zRpnKACbjfttzgzliKV5duR7lfEd3cgfm+A27B0odvL98BfzCGG85oCIxcI2rtOtw+EERZDJzl1ixmM/IynMjw2XHikX06o9vGNdsxAwaQtmPSmjrl5Q9X46m5qxAzsR5oQvI0WQB7xpgCnDx5GNYX7cM1ZxwFTzPAlHpdulyZLtNcW7ttH77/tzeEgGS1mgX0mO7yr/87t/40Au2fnlmMDTsrAWvrqnhQl7cgwwme+9T/+w6GpsRwU/tD4KRVxkY34LclXYLpLro0IBmvtMy5eejp49fdt+yrXuC7gx7/XnEZ1hd94cOt4o1hYZwbzxjVpCXYUYOZ+9lOhBUVF8xsOkQzb+UeFJXUYFjfdNHWTW3s68sfFcGdvl9yM6qEoYSSYMpN75BCH2Yf1bejumtc5xBmwADSQ5g8/VTmZtL6o+A7C2onlFrEE4DF5oQpHkZ+pg+7ypKuU+Z5prY/PLUQC1duwaJ/fq/B39ds3SuMXcrxsZFl+78PvoI/pGD2lBEYPSgX5x03Fif+4FHA6hQCU0KNIs9nxW+vP1nE6F9fshbL1hTXXdckhKKmGgGfP3oxbx6TiAZFeWnxv5ov4UY3IIk2fDGTpMKf5oTPO2C6u/USHG9qvqUuuUfruzdUuqEAgx4jbU1/aXEfDoQjate+9nERQqoVDpcHSrAaI/t4MWNc99b53FMeQobXhlVbK3H0qFxh8rPtLg/igy/3wuFNpq81bqxZOjDPha17auUjsvqZDnPCkYXol+uRWqa9qXHTsacihOtP750uawNID/FpY8XH7//1DWwpqUXCbIcWCyHTY0eZXwESMdxw9hQRil+7bS9uvWB6A2LR259swD9fXYFIJIoFD90oTFq2YDiK025/UtywV502EUP7ZguhiBqcUTUuxCW6aa85/SgsXLkVpTVhKJo9ybpVk0WaeW5YidZVJYVQ55l2Y0JCck/j0TDrSkCl5FEiAYeduqwWqCa7bAbUsF/uN+/v17U4Q6zJqQsz0OV5OKviEIgYS2Rjaghjjb2JWEVLmmMg8Le04eE4eSxzZXt7vPT1T3agJmKSCitskUA1pgzPwPjB+xnzLT7onXDAv99ajz7ZblAW8MSJfeAPRsG6pTvLgoioLLF2oHqREg7CFI9ITrrLlwGr1Sbl2OJqDIGaZKjh1nN6l4wg3di0yof2Sea297ZmAOkhrNjiL7fhN4/PFzeu1ZWWFIWPh+Fx2MRynDSiL77avBsWswVKNIbX771KQJVt445S3Hjva7C7fLBoCv77y++gMHt/HOWSX70gakYk/UwY3gdbdlUgQeHqWAJxpjE43Bic68KTd12Ef8xZjlcXrxHVI4rVWyg+ryWk/FKm1wWbzSLFvmk9DS7MxPaSyjpBiBjGDS1A8d5q+IMRnDNzrKTSaGYb7OY4Tpg4GL+4+sQWZ0hXOtIJKno6DK1Tvoh5X1rjtIB6UvHrFgfWxAG6uAE/4uaB8WFa5Kllydpz3a48h27B1ghoEEg5Xqb19KZWUhFCYbZbGOmU01u2bh/iJhucnuRLms9roKpMrB9989rV46MFueCrEuSm2bFjX0Dk/uiqfWLuJqn0YpGCAxb53bhJjLu2BiaWQvQ29DKxQgw/v/Xs0V09pG/1/QwgPYTln7NoDf75+hfiwo2F/bCL9J6Kt++7Bg+9shz9ctPw1Hsr6wTjrRI7JSlITyl56JVleH3JOthtNvz++lmYOnYAGPccNyQfN9/3GjYWl4u7ZtSAXGwrqRLrUompsLmSgJvp1DDn7ivk36f8+AmRGmTqzcsL1yJudYNCC7yf1WzG3L9fh12lNRjSJ0sA+i/PLxFQ/8XVJ9TPwA/vfwvrtu9D//wM+Fx2PPDjs+tdTS1NE12eehqMXhGF5/CFradS0CVKi1WXqGvpmj31c24UqGakxxoJTIeD1dZT57u1/WKuZWlV0iNDTxFLkjmdDsDigN2Z5AcokRDUSBBuhwVXnNT18nqMma7eVoni0iDK/Ul1LLYhBT6pE7ytxA+b3QlPWvt0dKsr9iW5FZqGm87qHjCd98VuVNYquOzEISitDuO9z3bi3GMGItPbsFhGa9e1NxxnAOkhrNJ1d8/B1j3JFyq/uay4QtWgT9bswJ6yGvl/hPq4GmBzeeQ345hD8z14/BcXYsHnW3DPs4vl76S2U86Psn4/uWQmtuwqx3srNte7EVn+jC+FiBKF1ekFTGaYYoF68QVarhU1IeRlenHNH1/BzoqISP+x3XHF8Tj72Ka/VLREo7E4tu2uxNFj++OzDTthhgk/eegdEdOnPm9rG8FFd3vqscNUPV4R6a9zhRJM+dMbtXr1PFJ9XjiG1rhKWzuPxnFtn4EXF22FPxQTK1SYrg6nVDSi6DtbVIkgrgQlB/PokTkoyGquZGDL968NxzDno+1w2i24bNbQlk+oO2L+yt0SBmJzON2gmzaZPkbCoA0WmwtmqwXWRvWEW3sDXqu2qgwOuw0zx+ZiWN+uc5UyjeeVj7YhHE/O+YBsBwqzXVi+ISkGcsIRhRg1oH0bhNaOv7uOM4D0EGY+EI7ixw++je17WMkeSHc7UekPiSuTJKHXPloj+aT8zObe74KxJUK49+bTsGDlFrz7yUYkTCycHUlaOFabkHx+ed2p+OOT7wvI6o3CCfGECpvDI3+Kharx3t+ulZ33LX99QyxNSgfe9/xHmPvpFpisTnHx9smw4y8/OKOB65jgee9zH4Hi+CwUzLjszedNlTJp1979ilSe+c9Pz2vX7BAsm2Ow0oLjMbRQqf1Kxm9varS+6dKli5D5mbRGe7vLujfNf+O+Lt9Qiq+3VsLlTYdZxCb2u0PVqIJ4NAS33YRpo/MwMD8ZIz3UtmR1CdbtqMaAPA/OnNqyOMKu8iA27/Zj864aeR+QHOh0eVBbXSHvC4fbC6uFQMp4Z/sbY6SicGaxYtxAH6aP6Xwy1fod1fhodQnOnzEQb6/YBU9GkmlMQpfLqiGsOURMIlhTgfwsN049qh88zsOrOLkBpO1/Zg84kyLyZNbyi5Gf6cHO0ho5hrviVMYsGbIF6Tacc+wYrN5agq+37IMC5mJCinDnp1nwwm8vlXN//9SHWPTlNrlmNJpMs7C5k7tMixoS12+f3DQBc8oB/uKqE/DPOcvw6sebxeUs948FJEY7uDAbNcEIfnv9SfjDU4vgj6jQLMljGN+1ajHZqf/s8pkYN6T5/NWOmDa6gNlaIr10xL066ho6AUcvQ0brlJuGb4vOcEfNY0ddpyYYxf8WboU3M0diinoj8SamBGE1JTB1ZC5G9m+asd5R/TjYdT5avVfctfQg0cVMty3BvrMaw0eMk7J1lZzg2u1VWLp2Lwble7HPH69n/9M69leWwpOeVUeIYoGMAJRwCDPG5mPFhlJMHpEjBCMvpd56cTOAtIMXb+nX27GhqExin+EYRYToYjKLchAtGLs7XchJjNPwy8U6g7Rm4uYkXZ1FtmeMyQet3W+Ky8Ti/N0TC3DOzDH40d/fqheXT0RqJR7LGCgZe1IAPKEg0+cUd+zmkmB9QXBx8SZUmK2OJFNXjQkhqalC3gR5LRbBs7++BP3zO/flk1pBpoOXodMup7umeQNapbSuCaoUaehNhKNOm6AuvPD6HVWSNhJU4vCk5FuGa6vkeZ8yMhdHDOkcVu7H6/ZhQ1Elbjzz4HHIxV+X4Js9AbGUU63krpii2qpSnDt9wCG7sFvT13lf7EJZdRj983zYVhaT9KLmWiRYA69dA5WbmO7Dd9h3jhuMdE/vStlJHaMBpK15Utp4DN2ms297XOI0KpWCYhGJpcQoBWZlBQ6qCCXqc8R0AQfehgB7wXEj8crCNbBaLfjtdSfVa92yjNqcxetgdnjgNMXwf5fMwFufbMDqoioBRVqVFKQvqw7AbCNQHrjLo4YufUsE86ZaIh6D15YQeULGZTuz0bVLYGItz94UK2UsmLttWqc6WURXNjLKjnXmE7P/2v9btBXBCDeHTtgcTnEdsrFiEVMoL5w5uEVBk0Pp6TufFmPnvgBuaSLN5L8fbIbdahGAd6cTyDv3e9R4HLTG6TImK5kpbF3VXv5oG/xhDe60A3NfE8xoMFskRYd9u/LkYfhqSwU27grIezISrIXLaRNgJaCePa1/V3W7Q+5jAGmHTOOBFwmEFDz57kq8sjBZuuyGc47G3OWbUFkbhqqZRESBAGpJKOJ2dTnt8jvN7cBdV58oVi3VkBjb1BtTbZZ+XQSnPVmY+yeXzsSfnlkk+aFSoJtJ2UotzpoxGm8v3ypg2ZTVmdpb0cWNx+qPU8O1yPA68NPLZ+LYIwZ10uzsvyzVdthaIw7Q6Z1pxQ3IQKY7V2+M79IalTiXw3FY59C2Ynq67JAn3t8EJRpHRs7+EARf0FZzAtd3gQ4tcz3La2Pon5MMjejtifc2IpZIpth4fBkC8l3Z+H1WApWYNioHYwY2LebQmf1545MdqA6D2epSmNzucEFTI8l3nNuLcCgoVjLjqWzPLSxCNM78Xg/iahTRcBh5GVacOz35eW9pBpB28krtrahFmscpWrchRUVUs0kOpzkRhSkRE8CiBUu27ZhBefC4Wu/e+M/rK3Dq1BH483MfiSC9ze6ABSruuek03PHvuYjGVFj5ICc0ITPplV0aDDlKFzPZUEl3DAuEJ2IKfnbF8Tht2ohOnp3k5QlMBKTeos1L4KQ1TYuUljT7ThA1CEdd8rjITZjAT36Aw+MT9mugmozxmKR6fe+sUV3SERIBdacNC3K/u6IY1DdhvE81OeF0dz2JLhKowvBCD2aO73yOQ1OTTOGXV5cWwR9SJfQ0qMAnohckZ/ncdpxwZEED1SXO4bMLNsu7kWpMPpcN4wZlYnDhgdrEXbKo7byJAaTtmDgqijDfkuLyn23YjdWb9+D+H52Fo0Y1rXtJRuxP//meiDBYbA5YTRomjCjAHZcfj6y01qeXpHb1B397E6u37sWSf9+E4259WBSTZk0ejpLyWvz1B6fjuXlf4YX5q1AbZNzUDYrYp3vddS5dTdy73CXyR2K3DmoExzF93AD89LKZyGhD2ks7prD+FIIRXaXsA0XUWyMUcCj3O9Rz2U9q7bKfBFHGSNl6a6UbbmIY4+1NhC/O9zMLNiMc1eBNz5Z0D8bZVDWOy04cikxf9+QrPj3vGwEENl9Gdr27+VCfudacH42EoSpBUTAb1T8dU0fnwWXvOrduah8D4RgWrirBmVP7t8q9rsTiXeqCbs18tvUYA0jbOmMATvj+o3A67IioEAaexMnUiLhhKShNcHxxwWr8/MrjG1ydgggPv/Eppo3tL+7XQ220drPS3bBZzPUxxjeXrq/X5+X1yRymkD3TXCS9xmSSXbT8NpswsCBT1F0+37ALbocNJ03u+iR1Xa+XVl1PLwZOFSP2l43rTvUmWqK9VRaRm4LelgNLtueqrRVwetIlvhasLkOmz45po/JEZ7a7GgHk2QVb5PZuunXtXQPoZMZmeO0YkOvB2h3VkoMaiYR7hEzgpxtKBdQP92YAaTtW+MGXP8E7K7ZCs+z/ojD3U1UCkvdJwGJNz+vOOkpqenZ0+2z9Tjzw8icoyE7D/T88Q8Dyxfmr8MmaYlTVhsU6PWb8AMwYPwhTx/aXmGpPbtTq7ckxxlRJPZYfY+6oXtSbIHo4iLr35Oejcd/+8/Z6+Z4x/qaqUSTiccye1BfD+3Uuy7ypOWKslpvSa09NhkE27arB4lUlsNodwtbt7CYiJ9Vl6JvthtNBfe24CN5PHJaNqaO6BsBeWrQNNSEF32vEYH5h4VYwPWnKyBxMHtG7ZCbbum4GkLZ1xgDJ2fzen1+HZm+Y3E3XqKqEJUWFcUdbIoJbz58qqSttaRSin3XUgWopFH9gKs3KjbuSuapZHtx55QnizrnjX3NhYkqLhVKEcUnKdlg0Kdz9v99dhn556di6u0I0e512Gxx2i5RdO6Ku3mltSEEwEsW+ygCOGFbYpTxDEnjo3uWY6N7tSY2uTyGOeDyyQaIblPrBBFD225AG7LrVYroEmZ5b9tTA4fQgEgnJc0q5v6tnj6iPV3Zdj4DPN5VJHwbke1FVG0VVQMGa7ZWS5tYVFilZylleK/ZWhqHG46IxvLcyhJnjCyXWyMbKN/a6ghjNzQ2rr1T6IxjXDiH/x97dKKpFqbHZzbtrQCUnMofp9bp69vCuXJouvZcBpO2cbpYvMzt8B00j4WUJaFo0hF9deyJOnNSyjNj6olI8+PIybN5ZhlsvmIaLThxf37s3l27AQ698IhVmksoNmpCCzp4xEh98thmMM5gstiSI17V4NIJjxhTi7ptOEUv1unvmSMoAVYvCkSgGFaQjJ92LTTvLUFkTEuq5mkimxwzvnyNW7ZHDCjFpZOfWPKSFxzQY2Rzkd74SS2uXXLc69+7dK6foqS78N1nGFJQ4WHHs1t7DOK71M7CxuFoS/2NqIqmnWyf7RevrUBR8GNd0Ow702mwvqUX/XI/U+k1tG4qrUVWrYG9VBDVBRb571MtmmCeBpNA8hRc6q9VQT9diFtY/C4aXVAbFEhWh+7p56Z/jhsthwdYSP6KxhHil6P4tyHSiINN9AJmHerisOEMlNlaIInP/ouMGtxqEmxorK9k8v3CruLmhhjFxSEan5fV21ly39roGkLZ2plKOW762GL99ciHiluaJQszZNMVCOHJYAQYWZOBH35nR5N3Ka4J4a+kGPDP3S4CMXqsDlkQE8x+4Xo5nXdLv/vGVpCan3SnpLrQ4Y+Fa/PF7p+CZ97/Ctn0hWGwNGb9UNPrn7edg5IBc3Pjn11BcFkTcZJfrJCL+JHCycKrVJeeaY0HRKjXZPXJ9kxYXCvvtlx4rtU87s5EFq9f57AlxUl1PlxKGBHk2WqNCzLLbxRqleH1vJRl15lp25rUff4/ViayIRRVYbXapdnRTO1m6Ff4I3v98t4DhJScMRXba/lBNhV/BS4u3CmDfklJJhd+Xx97bKBVa6P2h0EJnKhU1NZfhQA1ILjrnmIHYvLsWG4qr4Ha7kyIrFouwl8littpsUh2G/aT7Ox6PiarQxCHpIlaR2j76ugTbK+KwO92ijGQxQVi2VbURnDK5H4a1o7wZK9kkTFa5JnfnkUCNFAro7SpGTa2JAaTt+Nb/5okFWLJmd70EX1OXoDVq0xQM65slVVxYj2L+gzdIPVEma6e2e59djPc/3SxfWrJYmaYSV0J4/U8su+bCnnI/vty0B0+88xn8oXjShRtXYLckMKxfNmxWK1ZuKW+QM0qFoqOG5eCvPzgDF/ziWVSHYjDb96e4qNGIgCi/ZHo1GTUaFivX5kqrt7QJqB5rsqJNZzeCFwlHBK/ubnQ1EyjZuC5k6erpLuwjJQH505uEJLp7Tg/1/k9/UOd5MVkFFLghPOWofu0WZt9bFcbby4ul/KDDksA1pyTjnLQwWR+UykkscaZXUXn47Q04e9oAvPPpTngzc7tt7avL9yI7zQm7zYzSakWYy40FVniM0+MTPd/UFvJXIjfNJjHUAXn7Q1Nvr9iJirBFyFtswVq6z5OGQqi2CidP7NvmeX7302Kpi1wbioknjKGjPtlenHtMy9rEh/qsdPX5BpC2Y8Zn3/YEEjZ3fWWJxpcg+CAWQk6GBzXBGFSzA9Z4GOceNxqvfLga379wOlhO6cl3Phd93Klj+uNPzy1FzOSgNIu8sM8+dhT+77Lj8OritfjHnGX4ww2z8YenF0rOqdWdLiXSpOqIw4azZozCax9vFktWNFSox5sI456bTsHEEX1w9h3/RShuk4LdBPh4JADWQ2QjaJvMdW4tTUM0VAOP24Uo7CJ4L6IRWhTnHzdG3M2d2XQgld11J+qRtmYMZLOykZVL6zPVrUugb06UvzXXN45p+ww88s4GuHzUbbWC5cLyMpy46Lghbb9Q3Rm0mBg/LMh0YcKwbAxmKTMALLbN79FFxw/BuqJKnHBkH1B0/q1lOzCyXzp2lodgdWV0uSXKvlF0gt9JgiRVgthP/ru1jZYpvUymRFTeMx6nDXabRSxPbqCbiuvS+g/6q9qllERBe7bBBV4pjnG4NgNI27iyH68uwh//uxiquWm3LsukUduWMQwTXbQ2KhglwctqMYlrlULaiYQqblSXw4Epo/pI6TWTI/mFIIHgd9efjBOPGiqFwxevKhJXiwYTLM79XxqzGkREieHy2UfixcUbwZgo3bW8bp+cNLz4+8tQUlGLq3//cj0xKqEEMHpgNjbuqIDK8m4syZbS+DljJDrzOBSJIjvdjZMnD8X3LzymjbPV+sMZb6TQAe/LnEaCaXc26gDTItXjpMn9STIux5/CwsLu7N637t7/eXuDjJnxtiSpL4DTJvdvd7oLLc63P90JM8uWJZJuelIPzp8xSAhDC77cjZMm9sWIfulgbNYfiuLLLRVJ4LGaoZg84jrtypZQVfiry5GWldtAoL+9feD1EiIZqiUrVB0kXScSCmBwjg0nTmj7M//y4u2oCceQiCfgc9vECmbFnL45nlblmLZ3bF19ngGkbZzxXz02Hx+vKxFhhcaN7lQqFpE9Z3F4xW2qNzXsl7JmjEXSrcrjWEMUJgusJsDrsSMQs4rV6DbHcPulx+CEiUOEIXzNH16G1UXWqEU+11tCTQrMf+/cqfjvvK/BXHCGed7889Wi+sIk9fmfb8YDL6+AQguTWr5KGBcePwIvL1gtVRpSr8fPrfEQgmFFiE5vf7IRmpXx2BjspoQQMl6/96o2zljrDteFDng0tXd7gkoQgZ3xUQIniVC6Vcq+GkDaunXtqKN0sYP07HwRYLCYgRvPaL+CEfNQv9oekNqlemM+KsXT+cJ/9N0NksJ2xtH98OayHXLIRTMHQ01oWL6+FJWhhMRoqap0uDeSm1itpS0FAEprwti8yy8MZs6T25cJNRaVH7MWQyisII+kp3yvgGoBRcJ7cTOAtI2Ld9KPHgfsBLWGTD4ClM2k4sEfn4Mf3P8mfaYwW5resUZDftlRWp3J+IU1oaB/rhdb9gYEoHmt7501AZefMkE+p3v3gZc+FnAxOxrVU4wG8H+XHot/vvYpQqoJ4/qn4x+3n1M/qvueX4K5n2+vj+cS7KePyseytTvkRYGUFB6Sowj4NptDhPUpmk8r2Or0wYYoRg/Iwv0/PLONM9b6w8mOJVh1dxWV1HqqjJXStUt3oi5UzxEZQNr6dT3UI0urw5izZHu9WhC1ZE+f3OeQKpswNloRsdbHBIW8F6quzwelezcnw4VoNA4W8aYL1WK1CGnn2HEFKKkMYcseP7zpOd3i4j3UOW3L+VElDHqqrmuDhjE9CGQQM5eWObWNm3yXYlFo8ajUX6abmYU9emuKjAGkbXiilqzaDlqkjCU0TlojUec7x40UhaDdleEGYg0t3YLg1i/LgTK/AtXkAP8/e9IA3HX1CfWnhiIx0c/dtKtKaojyfsLeLWK1hgAAIABJREFUjfhx902n4o5/vSfH/v7G2Q1Sbc6781n4lWTBcDYKQ7PCDN1SEss122CrA3SdbGR1ekHxeom1upjiY5GXjMVMWTzgw4duaGlI7fpcB1K6dpkS0x15pXoqDvNG9X6QTcw0F1qo/Lw3FiNv14L0gJPUuIYXF2+FanLBXkd+iQarMH1UziHVGH187iY4fVn1LtJoJITCNBNOndwXC7/aIyx4l92E2mBUcq7JaaBAPkElFg4IYWZ3eQirtlXXV3HqAdPVKV0gcYl5oKkegNc+LsIpR/U9KAP3reXFIJnL5ctsVQk5enmoEzxjTC5GD8jolHF05kVbBFJWWFDUBIr2+nHEkOzO7EuvuPa/Xl2BNz/eIKkvqYxNMnR/fvmxuPe5xQjHNDgdTsRNSdcuXaMHs075uQgoKAEp/Mv0Fh4/JM+Nx++8oMGcKDEVF//yBfgjEAIQKyx4HFbkpLuxu4IpGhr+eONsHD1mfwmi7979Coorog3czEytSXfbUOEPS+pLqntXB2gBVTUm9xf6POuUAsjwORGPazhj+kh898zJ8LZBZL+5BeYXqbS0VGKjnFdahfr8dnWKCSUACZ5k56aqFulFvdmvru5Tr/hydEInmcu54Ks9YJaWNyMJfEo4iCyX1m7257odVViyei/oJtYbSXZTR2QiEo3jq61VMNtdMMfDiCYswjsgN093AzP1JBysQXa6C9W1iqR32F2NPEWdMBfddUm6dmlBktXscVpRtLcW87/cgyyfAxfOHCRzNn/lLhwzLh+1wZhYltxkrC4ONnCdN9f/SCgIJVyLcYOyuk1w/2D94/iYbcFc3fzMpl3QLQIpXRwkzrB+5vnHDkJhVufHBJ5+6QOMHz0YRx3RM5Uw/vP6p3h9yfp6MKUFGY+G8N9fXgx+tmLtDsBshtthR1hRklUqvM2XNEoqIiUXiaw8tyXaZMrJJ6uL8KvHFuCYIwYKSeB75x6N6+95VRaaX/7BuS48eddF9c/En55ZjHkri8R61ZvE/NQgEnG+HQ50Uzf1QLGyPXP29DghXZ35mR7ce8tpGFTYMeWaSPChHJ9O6CG4dgdoUbIwNeGfgEqAZ7oL2bzsH3NdjdqjXfNqf+SdjULUY1qKy5MGh8st1svRI7Lq1Xva0pPnP9wqZMHUEmcEC0rZrdxcAU9atuSp5vsS2LEvCKfLDZvT3YDgE6crOBoRYqHNZoezhe93W/rX045lygzVky44NllWUUqlRa0gsdJt01AdUIRlzypT5IdIHWP6wjUgLWWz0ty4JH6qhMRjxvJv/XM8ohbV3Y2CFvM+3yVpPEwXZAw9J/1AsY0WgfSVJUUIaw6osRhiSgiXzxoqpW46q81d+Dlu/cU/ZAd4+qwp+MfdtyZjeT2sPfLGZ3h50RqZ4CF9MvHj78zAiAE50svH3vocc1dsAmuSRjUrrO1QOSFzd+E/bpTdcON2472v4dSpw4UQdOZPn0YwqtUrGtm0CH566Yx68XnGVt9bvknctKz7xxgsS6rR2iQgtATw+9E3ASWYrB3KZrE6QK6f22bC3Puv7bDVIZjS8tOrqvDCBC2CWFc2xkZpjfK3XsCbVqgusE8FJrqe29tYh7Wn12BlilRpZQgVNQrGDsnCV5vKMHJgJtzOrk9j4Ia+MNOFstoovBm5kvoR9Ffi8lnDkOZu/fto2fpSfLMnKBJ+qY0bRdoIZPO603MRDtaC7l6ydrkRptxdY7YsXZ75WW74FQscjfI12/tc9NTzIoFKTB6WJaSgt5bvhDs9+a4L+Kvg9qRJnJibD74jmNPqTsuSGGhbFZ4YbooE/cj0WnFhHXDzPsxF/XJzuYAshTNIpOyKNmfpdpRJrm4motEIEtEwrjp5uFjdqa1FIKV01O6KsLDkBuf72kWBbmnAO3aV4m8PzxHpupfeWiJxOyRi8qKaOXUsrr/sNHyxejMuOvNYDOzXcyTkCJh9c9PEzak3f1DBWT97Wly0TH1pb9OUWlw8azxuOm9qs5eY9cPHAAo01OWCEiDzfBZJfWHzByOSR+p2OhBWouJZEAaqyQwtHofD27Z4hOwaYwpAshWp8wByMzz40cUzhGXcEY0go4sfKIoil+xKcg8tUjbdKqXlyR03fwjoev3U9gpH6K5jXqsnqDg1XjPmKvtDMXyxoTQpxwdNvFKstcnnZ8SADIwckNGlggSLvy4RBR/G6d3p2fIM0xrM9gBnTd0fymju+SNIvv5JkQBx402QLv6en+FCVcQswJhIxEVBiIWpVTUh8b7UlBd/xT6xvBwu72EPpLTAaZkWZLhQETEfIPTQEd/71GsowWoUZtiE7EjtYMbKhfhoMSOiREV1iaISup5wR9+f13v5o22oCkRlI0WDiV6R4X19mDH2wFqvLQIp2WncDXBn1hntkWffxT0PvSiTxJcz9xnUjKWr1GJzAQkFPq9H6NInzTwS//7TD7G3tAq0XG+84vTO6NIB11y2ZgeOGd/6iu20VucsXiMsW7GsyFCLJ2C3WaEkLA0UiA42gGTuaS1uPn8aLj35SFE3uuw3/8NH/7qpwSl3PTwPS7/e3sCyNKth3Hr+lHpZv0t+9QKqQioS5laWddI08EG2e9IPKjpBi5kl47jBosuNL1rGZpn/SpGI9rbU6ip82elqT11plTJWq1d8oQubOYYUp6+qSopgsPHv7QVBbg7otu5phcxJqFn4xS55cWgkmlnNMJltYmlQeDwBs8yFw2GHokRxwqS+SPO0vhB9e58J/Txu6hmfoyuVMnh8PrhOp07ph6GFaS1efldZEO9/vkskBj1pB4Yjwv4KTBmRDZZp82Q0VC7iHDTOs6RFymazWeGps9Ba7EQvPoAWeijgR3p23kHfCx01PAI346Zca25eUlMJeQ+61dVIAFNG5LQpLact/dtXo2LTjjIMLkyTd1xzMoktAmlbbtyWY9+Yuwz/fOpNFO+pgKJqLS6MBXHEYknJNpfTIQWpXU47zjl1uliqUybstwrb0o+WjmXxbBbRvvPK40WFqDWNpKDP1u2E1+2AV6q+O0QMftHKraKpu68qAIud+rbNA1sskmQOZvmcIrrw9xc/xlv3XQNPCsGHLOIVG0oasIQpzOCwxDH3b9fKi5+VXShYX1qjwG5OiJqLLcW1xYLAVsd+KTEydvkgu9zug4JvvWXKjY/ZUpe2E8IVp07EzS1Y0c3NIet90iKltUagIUuWL28qCbXXAmzNmunHkDlMy5Mv6NQ4Kd2wBPlk4n6yCszhVD6NIh4WswkLV+5EKEIrFBIDVupEKfR4NSXkfGkZCAZqJHVh9pT+XVp1JRiJ4bONZZLYX1wakJJh1IJ9dcl2nHxUXwzv2/yGnySZ3dWJOv3Xhk+GnlZDuTxX2n5Gb1PPDy3VUGB/qCODscC6TVZbnjfj2PbPgBqNIhauEcWl7m7dBqTHnf9TFO0ug9nShh0tXYmp+ZtU5Eio8Lhs8HnduOSc45Cfk4n1W4oxb9EXePxvP8GEsS1XXWm8CGu27sU9zywSK5BVW1jWjN+Rd/7yXan1ycovv7x2Fk466uBFsClA/83OchTvq5brJHeuNtkAxKi3W5dW0poHgCxeqApOO3oY7mhULPyK372Ekhq1wY4tFqyWGML/u2YWTp6S7OO23ZX4/VMfggL5BPqYRrFtW9LiU4JJTwDVk8zJvyEexbC+2di+txqwNV0smfmwzKel20PSaug2Nplw9rGj8dPLj2vN0A44hiXKdDUhieE6HOLm5e+ukOUjUOquZd0iJtGIAK+DK0HlcGHtbtxRBZvFgg07KpOVQ/gccFVMFrjcHtT6q5GVkycciVAwIO5Orgtl5RgiJpB2d3v9kx0o90cRV1WpWNIUGUTv40uLt0MxuUQkoHEL1ZTj/BkDxKWXnn2g+y71+GBtNWJKJLmx99C12/3EmO5eh66+P2OwToRx8fGDW3XrylpFmMbPzN+MwmwPRvZLk+o+HaGX3S1A+t6Hn+Fnf3gcQSWp99oRjWICNosJFrOGiEJ3KomzCeTlZODDV+6D133weOWKdcWYNjYppPzPOcvx+pJ1IKHVpGmiPkThBMr6TR6Rj0tPOgI/fvAdESa4+5lFyM/yYfLIPpIKktou/fX/UFIVFkuNFlt7F4sMXjVSK67TWZOG4JffnSW3obt2SJ8sDO+fjWfnfQ2TCEAkRQOo1zukTwYeu/PCBn3aXlKJp99dKXq9dFc7HXyZaIjGknKFbOkeJ8LRGKKqhvOOHYU3P14vL1Vd2L7hWmmg1Uz2HltSDlEVCcKHf3Z+u5ZVL1lGa5TgpWvddmVOKQlGnEdaxTp4E8wJsARa9ik3t/cXKt5XGcZn65MsZO6ddPUmxgfN0IQhG6itkfJcwVqKiCTVnfibLHHq064rrgbrWDJWdczY7uMvvLBwmwgn8PsypE86jhic0aRgw6PvbhQ3bGORdz6sVDY6Z/oA0CLVyTTNPcTRcC1CdbKWvsycDpHta9eX5lt6UlSJIK7U4oyj+0s2CYGSRFiGJFIbK/m8unS7bPQp8cgQhp1KcYmYhChIHEr3OiSNhxwXluRri4oT79UtQHrqZXdh47a9B8jTdfzzoMlL3u5y4bd33YyLTzpCdtKpbSnTSR6Zh7FDCkSXtro2LBZjEhjswm61e5KEHBbqHto3A98UV+CKU4/EM3O/kvqgdosGr8Miou4nTU5agHQJ3/7Qu9CaEbdvPF6xPLkBqBNPiIZqYUK8jrWsIT/Thxd+dyneWLIOD72yTKq+MPBOdqXLaYOmmRHTzEBcgdflkNJtfXJ8Ypk2bkJSsjjkxUgWL0lT44cUYMEXW+SBGzs4D5t3VcgLNqKokj5DAlVTTRfQ52e8Xn6WF3PuvrJdy5lK9NGLZ/Oa/DelA7ur6Wkvh0v90W17arF+e4XEQ/XGNA9a22np++OH0aiC2poq+NLT4XC44K+uQjAcxt6aSB2wsmi0BVlpDtGp7YjGjd6Stftw8sQ+rb4c3byLVpXIy5AvSUpnelxWHDE4sz7BPxCO4bkFW+DxOKHCdoC8H1NgzpzaHwu/3ge7p3UpXYwbRiNBUO2TrF6jde0MKJEQlGAtxg/OxOrt5DAAVrNZvJRkl6e7rdi6p1aMBz7peSRL+RX4svKko3y3RIK1or7EDSK/D4loUM47/oh8qbLTmtblQLrok69xy53/QETtGvoySTtunxeDJkwWyvwVp07AJbOOhNNhxS8f/QDMy6R+pqSZWByIR8OyGEIssDZMvuW16M502O0SQxTXqD2ZV5vUo1UxpDAT379wGsYOzsd5dz6DSFQVYLJZbVAS5uaJRjG6zrR6kQQtHoPbmkBYicku67KTJ+Cy2UdKge+3Pt4gcVZq9hL4rzptYrKeKetmejJkHGZNharGMW3cQNx03tEY2ne/oMZtD7yNNTuqZQzxaBAOiwlXnTZJXMHPzfsSX28pwZ1XnYCb/vy6zAeJRWbmnOqVYlKeLubAsq90+9Hy5vFv3Hs1Mn1t189MFT2gVUoApaA9r9tdRb8pEci0HPalt8dFl63ZK7HQsqpwfQUg2TRakzUr09KzYLPvd3uynFY8EUd6RpasOC2wXaWVSFgd4s4kCYffCeYP5me6MXlETr0lSHH3traymoiUNqNHaGCeR9RzWmrLN5Ri1eZyiZVSvMGXSUAzSd/4PeD3nmo5YwZlIBRWsbsihLVFVXCl7d+YCWu3qgzTRufi881VQnikxWK2u+tlBFvqh/F598xA2J/MP3elJVWU6JXgu4jPM39LaUoCZTyIq08ejhcXb0NEcza7rqzbGgnVYuqoXEwa3vIGvkUgfXHRVhx/RCEKs9svxECBhfWbi/H5qm+wZftuAZOmXsidsQwEP0+aD30mHCMKQnYTSUsKrjhlAp7/YBUSFqeACT+jC5Z5TJTQo0v2YBZYc/1kaghVhzK8LowZnIdBBZlCDlq/fR9WbNiDuPnAHY7cW42gf54PFTWkeifA3bPTSXakIjul06eOwPuffYOhfbKxqbhM5OsicbraEnAiipOOGiwi88RhEon0eqgEdZKU+KIgWepndbHLOYvW4OG3vgSsyf7o5KGl/7kZy9fuwB3/mos7rjgeeyr8eP79VTBbTDBZ7ALeTTW+TKElLfnh/XPxxC8aupXbsrb8UhC86Frlb6abdIcwA/vM+SdbtydUpGnLHDZ17NzlxZLOMrDAix17k+ECX3oWggE/aHlyjsmSTM/IFlas1WJFRUUp0tIyYHckiXH79u0Va5RgpYcraBVwVy/lvNQIwpGouNAot1fQRgEXpt28sHALnO40IfPces6Y+qEsWrUH20sCuOj4QUhz7wd7avG+/nGRiMp/sbkCu6tVKbytN36npfyYpglJ6axpA/DaJ0WoDlvgdCfj/7FoVPJS+dkX35QjN92JHaUBUfFivVIWnEgVcDjUtTDO79gZoGFDEG2uKUE/BuUxDVCVOrOpylZNnUcgpvs+qij4zvFDGhR+b3x8i0CaLF+kYeb4wnbl7ND1OHrmDUKdh8QK275LPZQpTwVS/ToCXIkY1KgiCkQUZe/Ipmlx2RXJj5YQy/CUKcNEGMHm9iX/zhxOm4mmrNx6+rj+WLF2JyKxOCaNKJRY5ZTR/aSE2Z3/mYsrT5uEjUVlGFSQgY3FZSgqqUIwmoBmtsNhikkaitNuFZURXYjemojgmLF9sXTtbsRUDdNGF4gS0cpNu3H7g++Iq0N3W2uxEGxmTeKq/fPScdXvX8Kzv75ERCXO+OnTmDa2P1as2ymbDauTMn4NXeTUP60rcQqC8aE2SvQxJimKKZomliBjkx3dGPMkA7dxo4uT9yeQZmRkdLkgREeP8+stFdhRkiS90ReU5nUgEFElH1CJhIV8IxYc9ZfJDzCZ6mOi2bn7Y58btxVLQYbmBAhoAfI64YAfx40vwNhBTbtJWVWFliLdbRne/Wvw8DsbZM0vOHawSLJRbu7rbRXYWRaEz23FuIFZQihiTn5xaRBffFMmKRIkG/FvTKVLq3Pdpc5jiNa1GsXRI7OxtyqCvX6twTiYbpHnA6JRVXSvKaTCSk0+lxWKRgu8adJdR6+Vcb3OmQE+U/7KUjicTpEubBUWJRKoriyV78OJRxZi1EF0gFsEUlaF96RnIRapxYAcN2ZNKGyTqsRTL32Aux98EarWPepETQFpPaAyx9NMV2TngruIw6thpLkdCIQVDC7MwpHDCjCkbzYG98nCo298iq++2SMiCTyWjFu6eHVAeunD1Zh11FARPmB79M3P8OKCr8Vy5cNBluy5M8fgry8sxY59NUhYk94DvjQscQUJqzMZj44G8OFDNwrh6Ol5q8Xi5tipq2uDipED8/DP288RQDzhB4/gjOmj8PMrj8fvnliAI4YV4v4Xl0rfaCGbWQGnQUk3MovDQlri5uHCE8bjtotntPsbQfYuXTJ6Y2yyM4p9MyZLa5Mi9bwnQVXiJpGIpN/QndvdtVHbPYl1J/qDURFXoJdDmNl6WDRJz5WNstPlFZauv7pC1jgjMwc11ZUCqumZSbcun8k1m4vg8mUctHZlal8JqLFwLYYUeHDCkQ1rWa7eXonl60rFjUxGMK3kU+vcuBuKq1FeExEAfmnx1vr+Ot1eWBKKFIiuCdFitghHwJuehXCgRtx7/LeljmPQ1LwR4APV5fIMe0TYoeF7qbayVCyP2phVgJPM3FCgWljjh7MM4KE+Y4ft+XVA6s3IRizkx9BC7wHPsnyLNF089SAzQSCV3Z3JBCXkF9foSZP6SFX51rQlK9bgB3f9EyFFhZroXMBqqj/NAWlr+n+ox4gKkBoROb/LZk9AVtr+eSNpaPq4gfjen18TkpPkLZrMQuxhsvGEEX1Q4Q/huV9f0qAb/3hlGeZ8tEF2zJQ244uPOpfU2m2cm0qXK+uOsh9D8z3YvLMcWWlu1KRUhNELj8+55wrkpDfcdZdVB0UonxJgdHWMHpgLj9suVkBTrm8Sj+TBMgG3XXws8jI8mDmhdfT01EHqpCP+jS89smcJdh3d9DJpBFDdjc576eL5HX2/7rgeXbrcdLEsXiymJsG0jmiRlZ2PGAl1daWuuAnyV1fCbDEjI+PAIhW79uxGVVCFJyOn1Uz0SLAGPgcwe1LfBpanuGrLonB60hCsKUe2zy56rnTVsoh28b4AmXdSzJvPgC6A4PZ4JH2sIWhTVjIGe51edXPzHA5Ui3ydLzNJONFbEvhrMGloNlZuD8BFVzWAmopkbjEVkYz2LZuBOiBl5R82yhe6bQkhwqWmWbUJSHmhZOUDP44dl4/xg5M71ZYaYyY//+PjmL/kK4SiFCLvOkDtbiCV+p4Ws4AiXaaZPqeA2cpNe0Qtg8WyKQN433Mfwexww2JNurgIfP+fve8Az7Os3r+/vUd22ibdi9KWllVK2S17qIBMBUVA/IuK/JzoT/0JDnDhBgcqKggIgkDZmxZaWmhL98reybf3/F/3efNlfkm+fEnaps25rlyF5B3P+7zjPOec+9y3KqWotkwqMOMjpx4luf1ILI49dR3YtLdZIk+u+I+aWoyddW5JuQ5kqmQEFyybhQ92N6C6yaNwjfZoIFenojhryTR845On9zrEl3/5DD7Y3y7cuupkSFplCDzS63VC/N3XBAUcDUiajcbexKd/8inYLTmyKvHak0lRgulro00TmJFFY9RJ55khWhjqeR5Pf39rk/KcnbZkMp5/t1YZuqRtlUyMo6A/kILO1NXegpLSSf2cJf9WVd8kDF10gLkaFVtI6XfmksmYM0XZb1edF2t3dkjvcjoRhdWoxiXLp+HvL+0RsI/F5uz1jCbjMYTDQVizsBLlOo7BtuNHcvE0K0x6Dd7b2/mOdDpSvdHS5VhH41wTxxgnM9DHkXLUCibAhzOOmdyFCB+2I5WPfCIuxfubL5yflVR9oCn65R//g3v/9KTU9Q6UHWxHyuvM9FkqqiYp+X8dEbAarThMHVjjVCOa1nW1vvScHxECZyGdiFihUpSvoUSf6kRIVFjavWHEswCZMsdhytiuT+GqVYvx4PObEFP1AT2RxjDiw89uvRDHze9GShLdu7nKBYeJabQofv7Fi1Df6sV9T65XotoBCvykEOT18rpWHj8L//vplTnfcoJ7mFrN1EdZr6SNpiNl2pggJlL/0ZEezkYtW0Z0L62nI1UhlU6hsLhs0AWtu6MFBYUlWdPp7S63gNAUdGzuRiL4igKtgJBopOtrcCdkwXja4nKplTKVK8B1nREma+6OOvdRZN+SuAWvq1WEvZ/fwKg7BaNVYUnyu0kZmRJks9VRlHMkPtIxTex/CMxAFkfKURFfw5T/LRcdJYPMy5FyR4JLSu06IbdmYzZfArJGDGXLLvwimlqpEKBRHMMYR6eHgiMdak6IEk6nFJSkyjA8hhTSAbLGKdFUZ7/rQOdLx9hek1LIn422LgahzPbqeAAPfucKlBd2p80ITLrt3qfxmYtOwKcuPK7r0GRUqm/zD0DU0D2CaMADlSoNi1GPH3/ufBwzp3etLNtYM1y3GVSoOGSNRsS1R8syLTUHgnZwtMac73GI1H1tY4O0YnERptXqYM+Stu15fI+rDXaHU1C8fW37vlpQ/J0oVvZR8pli/XIoYzrVrIrg8tOUftPfP71dEPN2kwZXn6kIHhDcyFJSvgQmQ41hoL9HwkFUFmhQWWLG2u3tIvqdMdZfmQpnREyCFqqdZETG8z3fxH7jZAYGcKQcPSklSxx6BELx/B0p07vstdHqDNDr1IhEokJsTzDSYPbT3z+GSDSOvz36ktDlqdl+MYYclePBkaaifun3HJasWY9JTsVjUGf54PW9D4xKpc9TrZHaaka4W6TU4mEYtMCzP/1Uv9tHesGZU7o/LL974l08vXYX4n2j2k4t1Z6sMSS/J1qEQTTrrMsWVODu/ze42EBGHYVjJcgjw3A0WmxCnGcSLPB4YwFgOtQ+ES+8W4t4Mg2zxYZQ0A+D2QLTEAhUgo7MpL4z9M5c7K9rhC8U7WodoJMhwwxT+HQurNsPBPaJR6PCRHPDeXNliojCffqdGpjNJkG2k9iBqPNcNSxHMs+sk/L5Z7IjDYL2gPNOqMBLGxtgtDqzUgjyfIyqM7XTkZx/Yt9xMgODOFKiwOPUkdYb8nek7DNj+o7ct2a7Akrg/08rMWWVWquqbcZ3fvIg1n+wEzdcdS7u+/uzggJUaQxHvCPlq0xEGHtrSUc4lkbyBA0SUuskwIYAIqpXHDdvMn7w2XMUUd5BbPXanfjlY+8goTFljRoyYCNeB+u9XMhIU3QkKEclLy91VgcztqQQBESjM2X9kg4vX7UURkysuzKFSxJ8qeMmk3mpt2yvcmHBANgAomI3727HsoVlCEUSB1QZZbD5/O9bVdI65CwsQXtbk9RFh+q5IzUgnw+TqX/dffPuKklxZtL6xE1Ew36pfVIIW1SctAboDN3PiIKt8OKUheXYWefB3CkO6HQarNnaIkorsWhYELTycwD0h4nGJV9uxqhuU0IJtbAKujF+B8fy/Z449ijPwCCOlOndeNiHtEqbmyPNIPwyyKXMUEmpxZ4co6VbcYHOdEqhAWf3YCT5zQNP4e7fPippHDL0fOTck1DX2Ip3NuyQ1K56BLqdQ03beIhIeQ2sm0q9tA8acajrG+rvGQL4zHZMT6XiIRj1OmFEIpqTPMP3fH5oSTq26LBmqjNapb7b19huw8iW1ITVzR5Fjov0fkarRMAkAJhXWYz7v37poMOmygpTrzSSMrCPcySWSRWzFzXDUMSULqPd4di6rc3o8JJ6Toel80rkWWYrBn+vUqswt9KJtVuaZLHAuZ1T6cScAfrOhnPekWy7em21aDnSpK2KPbmdCMTBjsvIlXqzVHrpa9UNTYikKGbdnc7lt2B+pUPARJQ621bjQV1bQFC0rD8adWnJVr2zvQ2uQFxqtSZdWsTmcxaXH8lEZNmXGTWkE9I/y4yQQa+DqTNvNfvOAAAgAElEQVQoGOVTTRxuvM5Ajz5SBjx9xQz43HOxmVONVNQ9UilY+8DFuz7OibikcwhA4iq2zK4WIuGnXnhHBLtb2n2IxqXLG1oVSa/TwokpJgjC0W+0z4xtvDjS0X7OkokokpEQNFqN6KDGoVdI7VNJQfoqbesq4R7+9e0fwfxpQwNHCDK65nsPC3NStto2U9RE51aWOFDT7Bb5NmnRiSn6m7Q3f9dbTzXbdbMNhQ5P+firpRWFP8NNwzKypWWiW/43nWe+NH/Pra1RSNsZMaWVdCD1OFkjoYOimc0KiIxpnzOOnyIkGQfTGI0yqidQhil3xTEOnHWQPlLyhIiIdxxsj+krgh0IhbC3rqUXMwxJHdLxMDSqNK4/Z45ccjCSwK46OtQgzj+hQsjg/TFVV+sKhaI5n+znnLCJGTgkZ6DTkXLxHIunJHuSzYZ0pCz+UzR3XxPVHzRSBxFauk4KLtbdfO526VHjqo5Rxw3nzpXVeuVx10rDdYpE6mMMKhroJhypjpSOMtnJNXrmcbOElSil0kKjSuHCk+biiTe2SjQ6p7JYOHF/9oULs07h7//zLgw6raR8GdGs31GPHTVtUOn7g0sox6ZXpzF3agm+dMXJuPnHTwgLjlGTRDQax3nL5vaTgRvovtGRMv3KH35sSVg/HHQtU7hsb1GIqBXiiuEeo+fYXnxX6cWkHiefebNBjURKI78zGM3w+9woLmWvmeKk6JBINDC70oHZlSOLqPP9wHiDMbz5QaMsclOUG7QxnTpwFM76XygUkMUBFVRYr2zzxGCx925zC0Ui2Fvb3EX8nRkfW1yKzGlRUOlrlK4SgYceGRd+R8YabJjv3E3sNzEDMgOdjpQMXLsbmCWjDzTKNyVTK2cXy5CO9Hf/3Y7zT6zE2m0t4Is5uciMdgpEWxxdBXmm7Wz6lDCCkJc3Y3UNrbjpq7/Etl3V0HSSux/o23PkOlJlpplWIxsMRdEzURMZh1jnpEwceYDvvPkcHDu3v9LGum11uOP+F5BS6ZAW3GKnpdPQGvrXzpie5nwXWnT49w+uwc6aNkkFcxH15StPxvknDU+Al6QMmWhoOIT1BCfRiWY0TPumt/N5BrfsaReyd38oDrc/Ko7ZarV3cbVmOyaJDUocOhwzd2jS63zGNNQ+7+1oRVN7UJx/NBqWlO5gaNhoOAANYjhjaXf703Pv1MDmLOpVU21u74ArEIOpsz0kM46QrwNLZxbguLnFQgqv1agwv3MR8eTaGnijugm+2qFu2sTfD60Z6HSkVDZq8YSxtcqNWZPt+LDKBZONLFpKxmlIR0qRW3Je8qXI2MY97Xh/r1tSMhn1B3JiZluJ/umfz+HHv30sK0WgKq2wrKQwdumvI92R9nwqKZe2cFoBppY6sfq96q5ULxUyvnLNqbh4hdITlbH//eNLeHtbk8KWlE4jHg0KJY5uCBHjWMANk1GLT553nFALfuHnT+Fzly4XLdfhGPs8SVpPI9Ao11opEbkiB9ZJ/Teccw60LWWYXt1QrwDkVCrpsVTKEgOTi7S3NmFysQVL5g2dNh+NMWaOEUuk8MK7TEMrSGkidCORUFbyhcw+XGgFvC6sPKFSSEJob25qlLS1vaC3I926txpQ62DpQ4zAiHRmiQ6nLy7H31/aC8oCc7V+wjy2LaWxudoPQw88xWhe88SxJmZgpDNAbmhRsEJKGMBIN0lwJt+dz13cLZ7A86zZ1oIddQGY7QWIxyJDO9Jsg6trDUqTfos7IuhP2mDk1AtOvxHxeBIWiwkub0gkt0wmI0qLHGhscUnEM1Y24Ui7Z1aXCuPOm1bh/ifXY19rSMBfNM5ROhbEisXTcOdN58jvovEEVn3xT9AaKBiuRyzkFeQn03FsTteT9HmA2jYJJHhMGvmCd9a0Yv604feABgIBEHjE9C4tV8fItC73HU0Ch2A4Do8/KhFpQ3sYOr0J1O/MZpGw0lupU8Wwog/H7Fg9532Pu2FnK9o8UdidxXB1tIhDdTgHjowZYZOce9mCMpQWmLCvwYs9dT5JXzGi7WmhcBi7a5v79XvSaYb9blx26gy8sKFeWMxisbhkBvg3psH7AhYP1HxMnGdiBoaaAZ+7TVjoSI8ZicQk6zSvwomzlvZn+Nrb4JOsiytIcfAcUruDnXxfow+vbmoUovJjZxfjxPnZV94+fwi1Da2oaWhFbX0rHl/9FmZNm4xd++pRVd8+ppJqR5IjFZL6TorBzH1LRvzC38tIckqRGf/83lU4+7Y/C70g61N0jIlwACajHsuPrsC8aSVdkSPFydkzurO6FU67CcfMKhdyfTIfvb21EWm2Lg1gacrRRYP42rWn4sKTe0e6Qz3Qmb9TfYWOlEYnTqQtUbxDGVPCYyW7RmfAeimBT46C3qTnTKOHgj4RCyBq9/RjK0Rc+EBbVaMPO2o8UrulEwwG/aLwUlBU2o+kPTM2fjS8bsWRUpuX6GNH4cBtMjurakU3t68iCqPSaCiAJbOLBbT0/t522AsV9RgSMlBlZsImZuBQnwFK+LFlq6eMX7Yx76734o0tTflFpNkO+L/3PAivL4ivf/7jmDIpt5rQhk27cdlNd0rP2WBIwpFM+pHkSDPkB8IYpdYIDSEVXyrLnZg9pRgrj5uJ+596D3Xtfqh0ZoUoIRlGsd2Ixna2p1CyLInbrzxFFGUy9sGeRiyd011DJVfwjT9+XESPezpuapoyNZIBlMTCATB9/8Zvh0bqDnSPm5ubZWVIKr9scmfZ9mNql/uUlytE06Npr75XJ5J0rDczrUvnRCMpAZ1oZZkVRw0gGzaa4+h7LOpmrtveAqNeg4Y2pWeX9IxJskJptRI96/UDL0K87jZh9Vk0uxjPrqmCyULi/uzygkTwf7inBmarI2vNk89APByQsg/LAHToEzYxA+NtBvg9Pe3oYqmJDmVD1kiHOkDm72de/lVU1bXKKnTerEosXTgLP/zmp7PuvqeqAauu+Lp8iER1IzE4CUCuY8i23ZHkSHn9JFhIMAqlk1QB5y2bhzuuP7Nraj72zb8Ls1QwEofZZMDFJ8/H4tll+NnDb0u7Cj/Ed958LowGA75132pE46R+SWH1z3rfy9fe34/v/uklARIp6jIRkK5Q2JkMRiRSLMDHBcn9+cuW46pVx+R1GzN10lwpAjPb89kaDkAp18E1d4QkyuTP25uaBBLPHlJCCBbNLkJJjqpIuZ4v1+1IA/jSe3WSds/IpOn0BtEFJRHDYEaWH6tJjWULSrF1vwtt3oQ4ycFsx/5aWQBT13EgI+nBhBh2rndwYrtDbQYYkZZaU9LKOZSNmiO978Fn8fo7m7Fm/TZJq5EtZ9PLv4fN0q0QcsVnf4CNW/ZIw3o4moJKGEzGzony4o80Ryo3nMw9iRhUySj+52qmVuf3ew5WfvGPWLZgKj536Uki4bZuWy1OOWY6yovscFoZofpw5f8+hKNnluGUxdPxiXOX9jpGqzuA6+96DOFYuouNSZOOwaQB/KEIYolkF5jpe59ZJXqq+VoGPETHOBi4h8fPOFJGoweCr9UfjAlJAyNRtn4dDGO6ORhOCDiILUJM2ZvMVgQCZMtSwZZFLYXtOTS2NJUXGLBkTjG4SNi0t0PqqkPNXSKZxK6qemgMFhgGqBUfjLmYOOfEDIzWDEi5o6MFN10wX9o5B7NRc6SZk9Q3tePym+7E8w/9AE57d6/hmve24TP/8wtEYnRuCZFJOhB2JDpS1kXnVBTi+vOPxYrFCkH4QPY/v34WW/a1CEqNHLjLju69+vrLsxtxxcpFQjpP+8yPHsddN52NScV2PPTiB/j9f9ZJjyk/pkmVFgZVHMfPm4wls8vxy8fWwG4x4ul7rh/Rrc5w71KPlICjgSyTBs4VlDSiQR0iOzON+8HuNkET01i3zRDNk+aPadZssmNUrgiHyUJlw5I5JQIEenVjAwxme5c26VCXWNPQDE8oCvswVWCGOu7E3ydmIN8ZIHWtaGQxHTcEqn6gc7BPnJk2LtpJGnLKgmLMH4KhbNQd6UCDO++ab2HHvsYxBRZlO/eR5khZpyTV4LHzpuCXt1085PN44Vf/Ki0O5y2bg29ed4Zsf/7tD+Dac5fisVc/hD8SQzyWwPJF0zCtzInHXt0Ch9WEp+6+TrbdvLcJP3v4LSycWY6n396ukJynE/i/z6zC31/4ADuqWvFGDmxGQw2UTpJlgIFYiSiL1tbWNmYgo6HGl8/fiewloKqgoCCf3aVHlOhBty8iC5lUIiGONGOhYADRKNte+qd2wwE3Fs90oqxQqV/6gjG8vaW5q+Y71IDcXj9qmtthcxYfEG7cocYz8feJGeAMMIIk8jaeTMJkcQxLpYfIcrYCRiJhCQ6YVSUi98KTpqKyZHAO9APiSJ9Y/Ta+ffeDCMV6NPUfoPt+pDnSeNgLu9mA/959fU6iOt/500uYMalAapgmgw6+YAQXffVvWLagUkjF39nRIoAipooNmjTiyZSgOi9aPhdfuHx5r7vo8oXwr5e34PHXt0qt9IE7Lsf0Sfk5ib6PR0ajlOjdgVRgGLmSjGEsQEZj8biyRYetOrmkrPuenyLvL79XJ/VQrr4tJIfok2JlG04g4M3KrRvwtuOko0vhtCrIax7vjQ8a4Sgcuk0pnohjR1UDjGb7RA10LB6MiWMOOgNCOZpMCMCP2Am90dyFBg/7SHGZhlqvyPzlYkST04GSUGbp7CIsmlEoqdzGjhD2N/lxykIFdT6YHRBHete9D+Fvj72MeIo10VGwdBqpZAxqQfsObkeSIyVSMpWM44VffAZmY36p89898Y44wqfuvh7vbK3BTx5ag5S2u87N2RaB8lhAgGV33XyOkN73NLZ+fOP3z2P99jphTnr+5zcMdZty+jvbWmiZ+icjup4107Fse8lpgAdwI3cgKmAnLiwIMHIWFverHwcDPoTDQUnt6vW93xWfuxVnHjtFSPdpTO2+sK42J0L73dX1SGn0vUjrD+ClT5zqCJ6BeCSIWCSIBVMLUN3iFz5nsqyxrYqEIpLRhUroK4eq83MaFVUinzhLOtB87YA4Ug7ujMu+hqr6tpGndpOkZ1OQidQyTSWjgEohEc/mWI8kR0rlnUtOWSAsRaNhf3tuI/71ynbEVf17/7h6QzKKT51/LK47/9isp/vKb57FnrqOrjTwSMfE1C3JGeg8GZVS1YUvCwW/MwovlFw7EsS66fhI3ydgPS5sABQW9wdjUTaNOqTGPvqjrvZmXHTydAEbZeyZNdVyjME+QLVNLQhEEjDZRifTMNJnYmL/I2cGKLVH4pgrTp8Ji1Er/AWr19ejLZBGPBLC6ceUgwx7/36zekBy+V4L/lgUkYAXHztlGkqdvYOF4c7qqDjSPfsbMGdmNz9ntkH86Ff/wgOPvDiiqJTtFHqtWliS4glFpJrREftWm1tdgKZ/KH+kOFKSARBkxNqlw5pbSmOwh4XtFKu+9CfZhGov2YzOVK8me00M1HN8bpQiz8HGlSGzZzSaUZShMgyBM5ne0VxWosN9UQ617ZmKfWl9nYhvh0NBARjZnb1X1KT983pc4hx7GheiZDG6eMWMXr9fTV5deyG0uuzZjJZ2F5o6vEINOEGscKg9EYf3eJh+ZcR56SnTUd5Z1+cVP/JGFdz+CFYunYwpRRas3d6K/c0BWPuwePFbwe9C5tvAemjQ58L5J1RiWll/AY7hzuaIHene6kacdfnXcN6Zx+MPP7mt3/lffvN90SJtaG5HNJZCEvmld3UawGE1wOUJKJSCXIWnEkI3OH/OVOzYU6uIUmv0QkaQMTLsaHQaWApLEQsHUbn05OHO0bjYnrR8S2aX4VdfvmTUxvvKhr2466+vQmMavKeQ4KYZpWbUtXilXebeL13UNYZ/vbw57x7SbBdCp02HSWPdlC9G5iXh70eTFnDUJjKPA/Ga2PYz2PU8s4YRKV+FFIpKupVnup79dAod7S390rXcPuBzCQHDwplFIjNHGr/djWE0t1N6T9fllNmXHItHpX60r8kj4gUk+jCaR/7xyWNaJnY5AmeAyPOI343TF5dhzpTe36JHXt+PGeU2uAJRVDX5JPNCWlMK1wvLVjgo4gqMPGlGq12ebx7vlKNLh0Tj5jrdI3akPNG/n3kLp520CKXF/eWiZi//FEj4bTUbUFLsRH2TSwAr1C2krFcuMkp0mAV2Eyonl2DLjlo2vyGdiIp0G2H/RU4bnA4rvnjjR/GL+x9HbWMbDCR6iMaQJAmxiow9ipRW4bTZKJ6psPakyP8ZjUBvGbipPNeJPNjbmdQxfO2aU3HqMYO3uwx3nGd94Y8imUYty2wWDSjOzGY2YNaUQlywfD7OO2mubPr6B/vx/b+8gq9fezrOXab8brSNdVECDpjyHStawNEecy7HyzjSwYBIb29uEiUao9EkEmkZE+JtlQqJeAIeTzvsjiKRM+xpfBdCfjfKCw2oKFAyO5SZe3VjPUKRhByT9XbOa7HThLJCExw2A3bWeLCj1otoIgnbAPrEuVzfxDYTM9B3BrhoE63fHsZMGxmGlsx04tg52Rnz9jb68PrmZhgsTkj6NxEVPd1MCZBZzLOWThZMx+ubmxCOpXDivCIsnZ0bA18ud2pUHOlgJyLw5KQLv4gVJx6Nb9x6JS65/rv45GUr8dKb7+PD3Q29osdsx+HLrFOn8cSfv4srb/khQuGIbMYX/55v34if/P7f+MNPvoTjj+n+UN/1i4dw+cWniuNlkHr5TXdh+64apNIUl1Zh5opzRKuz7oM18v+zTz0vl7k6pLfRJEL4ze0Xi77oaNnbm6tx599eQ1IzMMUbP9rpRAwldgMevfPqXqf+2u+ew/qdzbAZ1fjv3dflVPzPZ+x8FiibRh5egm8OB6MD4zUN1DcbjSXx4vo6IWDgKrwnsXwkHEQw4Fe0U1MJ2AYQziYYKRoJ4bwTp/SiX2TKuMhhFNF3ly8q7E2Fdj3qXWE0u0nYb6BMI0zWoanTDod7MXENYz8DROKG/B4YDXphzNIZTJ2LwSiiQR+Om1OU1ZG2+yL495tVMNuUckPE78KCqXbsqPXg1IVl2LC7HR85eVoXqI511e3VbiyamT+wKNtsjLkjHegW/PS+f+NXDzyjOFLS2Uk6lim73kxHWlUSZ5+6BL+/+4tCK9jc5sbDv78Di+YPL/L60a//hT899DySKcBodyLkbheQEqPd8rkL4KiYPfZPyxieIRH2St/oMbO79WBHerrr7nwU9a4o1H2I8LMdNx314/6vfQyzK5Q+xkA4ivNv/4vQByIewuVnLsTnPnbSSId0ROzPthiCpoaytVub4fIoNHw2u5INonOMx2KitqLSqGE0WbOq1ISCfoRDAcyc4sCimd29pzwGe0q37XchEElJCpfgLoqU72tsh9ZohbYPAniocU78fWIGfK5W6HVaRde4swtS/uks05Ap68wlk6UH9O2tzQiE47A6CuS542KP233u4t7iF3SKTO1GYRA+Z9ZR1YkAygtMmD3ZjunlBy7TeNAc6X+eW4Ov3/VnhCNRGPQ6xJJpEsXKZDOKVWkVwIzUOFUprP7nXZg/uxLhSEyUSvKx51/bgFu/9Rtpss1YhgFj5vKVklsft5YIQ6dKgw/kvbddjKNnDN37NNi1vrBuN372L7a+DE44TjBXKhaUFgy+BI/94BPYvLcRT7y+DXsaPEio9EjF2JaTwuu/vXncTu9YD5wqN4ysCZqiBmsutV5KurH3k8T5kspNxOF1d2D6JBuaOoLSG1pYVNYvLe/zusTRMvV1xtIK2C3d79Or79UjHEsImpdC4D1t0+4q0SBW98AgjPW8TBx//M9APORFiV2L4+cq1JMMlRTiocx/EwQEODqfwz88uxMURmA/fLHDiBKHAYV2A6aX9XaMROy2+nuIZIS8WFBhxcY9JGZR45aL+lOjjtVsHjRHumX7ftzy9V9Jz88ffnobPvrp72HmtEmIxuK9pNUIcigvtsMXCGFKeRFeeeyeEc3FvuomfO6bvwaRxmTDEetEc809oxskM6KTHMSd9ekobrtiOc45cc6IRrH2wxp8988vQ6XRI6UefOESjwSg1ZsQC/tg1GmRSCoOnaAUtU6PRNgvnMcfP2sRbr388AR75TPZdJwE+mTqu0zT8plkBEi1m6Fsb70XO6vdsNqdUgP1e12YV2nHjMl2tHnCeH93Byz23sdRnG07ppRYcezckl7tL+QMXreNajtAod0oESmBGSR74P2k4ou9aGQLtKGuaeLvh9cMRII+THJqcf4JFTlfGHukCzqJQgba6e2tLdjTFJS6KI0lpoCnHSUOIyhs/9EV02HS5wdszXmgPTY8aI6072CpV+ry+HHVLT9CpFMNhmlXRqMGgx6hSBKL51Xg6Qe/n8919tvnvKvvwLbdNUIDRZ5ZWuHUWSiZffSoHP9gHSQRC+P6cxbi0xceP+IhkJj+lnueFPFaNj0PZkQNa9SMipQGaY2umwCAjpaZBZJEjBY5w4gv7hA4QEaAnO07ZGQilzD/JegnV2txhbBhZ5tEs2RjOXfZVLB1if/93Ls1MNsKBcHY03yeNqkRlReZ8eqGepxx7BRpXyIokGxJxQ4Tpk22Y+OOVqRTaQFzxaFBsycoEemETcxALjMQDflBMaSPrpiWy+Y5bbNmWwsa2kNw+aNCT5kBQUZCAaTjYZx0VCmOmurstUDM6cAj3OiQcaS8jv/3zd/g2Vc2CKG9TpOG1aRHh9snbS3Mp08uL8I7T987wktWdl+/aRcu+0y3U2aaQavXY+aKc0fl+AfrIKTyO3l+GX7w2XMQCEWF9m8kqiTPv7sL9z62Dgn14CxSsZAX+gH6TTkXCkI6gN995aPCyzthkEUH1Wrk2dNyQReXf6UmmUgI0UQuFqIkXieTVas7jM27Wf8HSgtNaPWlRQmmp/m9HVg6uxAbdrZIU/tFK2bIIqi60YftVW5xyrMrnahuCogEG0XBq5vaEE6m5eM1YRMzMNQMkIHIpEng0lOmCaXoaBgjVdZETVZmYPp/jwhYCvs9uGblbNjN+TG75TvOQ8aRtrZ7cPx5t0KtM0oUunDuVFx8zjKQXpAtLna7FW898RMUOEevgPznh57H93/xD6ShltQjaz/OyhkombUg3/k86PuRg9KiYbuQGTVNLjhsJvzPVafi9KW9m+9zHeiO6lbc9qtnB0Xu5nIs1uN06ZiAB17+1Y257HJEbJPh22XU53AoLSyMStkvOxCncLaJYTqWWqJUg2EEOr3cjAKbHhv7pHfpJMlqRN1ZpsAmF1lx3HyF1H7DjjaE4jpZtIYCXpjJ39spyh2OxrCrtmGi5eWIeCpHdpHRcAjadASXnTod5k4KypEdUdn7rQ+bsa81Br0pOxCPYCNdKoSrz5w5Gqcb1jEOCUdKUvvv/+Kf8PpCMBkNOGvFYvzmh7fKhcw86XqcdOx8PPS7bw7rwnLZeMPmPfjYDd+TCIB9ewUOG6hqUTp3EQoq8nM8uZx3LLehwyJBglqjEz1QRoJ6VRwnHFWB2686BQW2oQFVn/z+o4jGE3j0zmvAaOeCr/wF2iFIGYa6Jgp/J6Jh5YX4/S1DbX7E/D2jWsMLzqjAUBGGNdLhtPKIestmRb3F09EKq1mHU44pxwvr6mCyFkDT2RZEou+A34OKYgsKnRaUOvVd0exL6+pgsSup4IwCBlNnGVm2D/fVCAp7gtXoiHk8h32h7ONMRYPCQOS05gcKzXZSZk7uf2aHZEQyz3Lf7YI+N2wGFa46Eh3pb/7yX/z8/seRTKlhMmhw9cfOwHdv/8Swb2C+O5x3zR3CisSol/VSfrwi0TiMVhtK5iyEyTG6/Ub5jnOk+6lTUaQTcXzpipNx0YreMPKex/7R31/Hc+/skvTetecsxXHzpwgBvcow8kxAIuRFKp3GG7+9ecx6Skc6Twd6f6J1fT6fzLfJZJJoNEOOQPBRrtbmDmPLfg8stkKEg35EIiFxpB/sbkc0pYPeYBJKNBrpNS9YPr2XWDFJGF7f2CBONEk9RhpLKkRPOgqkJ7WmoQnuUAxGiy1rai3XsU5sd3jOQDwWkZ5P9m2S83Y0zRuM4bE3q2F2ZC8tCANX2I9YNIqPrJiGST1oBEdzHAMd66BFpJ/8wj14a91WYZtguwud2LdvuwY3XHVga5RtHV4899oG/O/df1VUTTr7mli3mrzweFhLRq8v80Dc0MHOwbSvUZ3AvKnF+PKVKzC1rD8TFff/1J2PoqrZIw7vk99/BPXumEipjdRkbmMBud/fuWElVh0/vnt3Rzofmf3pSEm+QK1VOlKieJnaHY4cXF1LADtr/QqjSzIuCxYR+yZrplYDjdYImyGJSUVmYSqymvo76RfX1UJvtIrTzKjqhAJ+UI6N70MskUQ8rYE/HEE0TlS2QepV49X6qgeN1+s4FMbNtGrQ68JFy6cNqd2Zz3irm/14Y2sbdObszxszLUZVBKcvLj/gTlTWnOmM58jn6vLc5857/4kHHn4BNqsZdqsZLe1u3Pt/t+DCVcvyPOLIdqtpaMOZl31VwB4Z44dj2gmnSCqrJ3fvyM50aOydjEVAdO+MKYVwWk1wWo2wmQz46rWndQ1wzZZq/OOFD7CvyYdUFjGAkVxJJjK9eMVRvc45kmOOt33f2NQoTo+I8WOmKcAJOtJMmYGIXkao/MnFmjtC2LCjVRiK6IQFwKRRCztRIBJVMi5qNWZPdWJuZf+P0ep1dahtDaDQZkSx0wZzD4BSwEed1zCKi8u7UZKRKLZV18MphPi9SVRyGe/B3CbDwZpRzWHknYsO68Ec86F8bvYkk25y1dLJ2LzfJahZ/oymvbujBVuq/bAOkCGMRyMoMCZxyfLKrtP+85V9CEbiuPnCse8nPaCO9Cvf/wMe/e+bEvXd/tnL8OWbL8Wd9z6Eh//zGra/8cfRnPdhH+uTt96Dt9ZvFdj04qNmYOveRkw5Zhl0AxS2h32CQ2wHkUFjFzB0TIwAACAASURBVLSQ/ydh0avwzE+ul1Ge9v/ul3tEoegUNFD1aZ8YyaUwKmY7jCqdhlqjFtk3h8WAz1x8wkgOO672rW8LYN32VsnGVBQZMLVY26Vkk0HwshWGUepwWmH++1ZVF8I949pMRi1mVtgxo9yOtzY14tQlk2Wu9tR7BZx06uJJCEaTeHZdjTAWkVSDTnPRrGnCZU2qQTIgWSx2UZrJWCQSxfbqejj6kDYcyjci40AtBh3Kiwtgt1oQi8WxdX8dHBP9sXnfOm9Hi5ApFNkN2Nfok2zHdWePrI+972A+rHJhwz4fDGRKy2IExxVZ1PhYj1abD/e78NbWZtgtOmnv+vhpYwdCOiCOtL6pHRWTilF53LWYMqkEdqsJL/7rR3nfuLHYccvuRjz83LuIp4DLzj4B3/j9amWlrdIcts40M490pMUWFR75vsKVe+atf4BKZ8qJGjDfeyGOnJaMguj4l+49MpC8L6yvk7Qoeza1GhWmlhhRZNXAYtRIRoSOlLVRgo2ov8qaPfVVcwEe7W3wYv0uF2LxOIw6DWxGLdp8USRSaUwqNOGYWUXCQLWtmiouygKJvLyt3ohCztlJTMLU8rQSOwoKCsWJsv2lKIvD3F/fiFA8dchpk3IRyAUba72pREJoQBmlW436Lgfa87n9YNd+GM12hTBdWpGUtDep6SJBPwymCbWbwd5zkiEwKo0EfNBpVagoscATIHNWGleeoTivh1/bB4dFhwtOnJrXJ6OuLYhXNjVDb+mtg8vFUSIWwuRCM5bOLsLkot797i9ubEB5kR3rtzfgxgvGLjIdU0f66tubsHbDdvzhH6tRu+EfI6L3y2v2h7HTX57dgL+u3ohkIok7P3sevvunl7okuvQWR04qNcM43SG1KR1pkQl49K5rZFx/fvo9/Ou1HUhrBu8dHclF8OGncAB7XNkn/PRPrkebO4jpkw5vwehn1taI1J+wBXXyiCbiUaxcUoxoNCoRKBVtWB+lY6OUGsn4M60x2ea81RMWEgamZuvbQogk1IhGw6LgYjBbEQ0HYFQlZVei4nUGcxdYiM6G/XfifOQHSCbogGIwalWSaibdWkGh0iLT13bV1CMBDYyWQ4PAPhYJIRTwwaDTShRC+lGTQS9sTaVF2Z+tHftqke4M4bnIIR4glYxBr9UgHI3D5iwShqfD2ZQKX3pE3zlGpjwOp5L8z2qkMLXEjFXHTsafntsFh1WPj5+aXzcEuXcffm1/P8Fuv6sVFyyrHJO67HDu95g50r899hK+/eO/ylgyadzhDOxAb0t49Zm33g+LSY8bLjwBv3qMyjCKceWuN1kAjE5j8YG+tqHOR0fqNKTw+cuWY05FkURMn//ZU0hqec2jayLNFVV4ZUkfqNWbQSk21vOKHBb8+wfXju4JD6GjUbHlmbXVIpxttRd0kcEjEcDZx1egublZdEHpUEnGwNYYCpnToVJOra/trPWgzRNBY3sQsZSCxtVqNEhBDZOFUWz3xz8ecMFs6ia3H2paXO0tKC8pHTQS5j1sam1DsycgbTMDCYIPda7R/DtBL2zKn1LsRMkAjnOw823csQ9mgw6TSwrgsNnQ2NKGjkAEZvvhgd7vee1+Ee5QgYjXjCPNRN8ZAezh3Bu2vjCC57HMNoU0gWosZoMKwUhSQIafveiovCvq9z+zE9YCKnrRVRNMl0LI2yFpZPZFH0wbM0fKNO5Fq07El2++HHNnTTmY15jzuU///B9k229ffybWfFgjN/7NTVVdCEadya7UFQ8zY4tDPOyT9N7sKYX4y7c+jqu+8zBaAynpRR1tI+uJztjDSQvCNAE9Yoc9heDmve3Y2+CDyWwRxiFGgzpEsPyoQng8HgEXMQKlQ6WRsIFE9vw9f5dpiVn9bi3CUSJnzaLBGFfpoe8kT8h2v9JhN+zCyZtblsHNXlSTedBIuLa5FS5/qLMdRhGZONiWiUj5lh571KxhD6e//hSws6oOSY1B5OoOFwsHfFILh1YndJ78ScViiEcDpKeBXm+EuYfGbb7XzSiVSHF3SEmVX7tyNmxZEOO5HJ8RaUJjkeyAp71ZMg78HPOY/O98bMay66Ts+NaTP89n96598nakb6/fBkqh3XTt+UgmUrjk3N4SWbF4QpRcxpOFonFc/d2HYTHq8dD3rsKn73oMVc1uWfl0dsXAYD08U4+qZARTisywW0z41W0X4a6/voLXPqiBSn9gPh6xoAcWow7/ved66LT5vRSH+rNG+r63tjTJip3RoqOgCJQzsxuBE+Y6QSIGOsyeGqSZVhg6VNZJSdoQiSXx1NvVcrlFJeVwu9qQVOl6L076TEY64oPdllv/J9tdwiE/igsKYBhEEcnnD6ChrUMcPzWDSQYS03ULjB+M+8G0rl6VwLzp3ejNkY4jFIliZ3WDIEbHOsUrC6scFzsjuS460lAkDGMfUQMeM+xziZLUaACwyHJEalCD2YGg34PPXjg/bx7c59+rR3NAJT3RfncrLj91Oor48ozA7v/7s6iua8GP7rhhBEcZRvvLJ269G2ve24an/vI9LF4wU4BDRLdu2VElHv2dZ345ooEcKju/v7sRz67djf/91BkypPo2L67+zsPy32yDEX3Nw9Q0yTC+ePlJWDx7ElgzfnVTnai6HAhjO046HsUbv/vsgTjdQTkHUbI7a93Sp0lELCH7ZqMWk4stKDJGJeKko2RfaU9nStIG/mQQvBt2tqK6JSSqLwGfVxZ6Ka1RxJAHslQ0IAvEvry72banI42FA4IqFvAT+1A1Oml9sfYQ825paYRaq4NBrxegTtDvRyBtALS5Rb1D3QRpso+G5Nw8PrMjg6UcSURB9qzKskIUOUfXoTe2tqPdF4ZlDAlaMuLWrEvzXtJhCABqDIwLNL+7DRqTDeoeAhM8FYFDqbBPyg8jZbES/tuAV2r1iUgQN10wL++roUj3ltqg8h1GFFecNqMXqUjeBx6FHXOOSP/00HO4+7eP4vtfvQ5Xf/RMxBIJ6Dtpx0ZhHIf0IU7//P0yPnLyMiVJlNpoEBQcahctSMdoAIV2M9z+MNQ6s3wox8xiAamNRkX/EoJk/dEt5+GUY4Yn2j5m4xuDAz/1dpUcdXaFA5Ul1i4tUEajrIlmepkp7M0fOkkCjvhxLSkplbYZgopoVpsDAb8XWuvQiizpRAzadBQO59Db8th+V4sAojIE+qxtc2zsRyXBvbAeUW6tuJtYPxwKwuPzI6ob+WIzEYsK369Bqxb1GVJWstTCqLDnx53RvXCsdkZxlO2KR8OYWlaEwlF2ppLiVevl/TeZbV09tQKwGYWST8jvQYnNAIvZhHa3F54g0dRj0+NKtZRwOAS9LXvtN+xtg9VslbR9vsaSUSTgxpzJVuxrCYMtU586d27e8mZsrXnjw1Z5Ty4/bQYKbaOzYMv3+nrul7MjHY2Tjbdj+MMx7Gtw4Su/ekZe5MzLwl5T9Ri3hxysuSKSNpmIKulVnWlEKL7BrkGdiomKPevRP3zwdeyqbcOJCyrwg5sPLLPVwZrnbOelM6WzYjTKCJQOhJEDfyf1+u1B6fslEpWRCsFF/LvaTNmogSMXonAT0ZCkPFmbZVqZUfFgFnC3Sh8xnWlPE8eViAuyl2PQ90lDujpa4Y+pkdYPLrs32LmZDoyE/KgsIWBI+dDzvM2trWj1haWXUKKmRFT6QOnYmXLVm22gww8H/Jg1pRQOW3Zy83zveTgSxY7qBonU6eAyij2sW+cCRmKUzwhNqzfKYqBnmpjRt9/TjmPnzejllDfvrobB6hhxZNj3mlm75PutHaCuLq0sSMI+AFo7lznkM5IMe/CRk6fjsTf3Q28w4LhZDiyakR9wi8ovLn8E5584FdPLRvfe5nI9g20z4UiHmMFfProGj7++VUnFdTpTvtQszg+l0TnSmzNe9+dHQSF86L4CCriL8SOUSsGoTeMf37lSIt/P3vMf+dMPbj4HyxeNnnbheJk/9jjSiWYcRmbcrJfyY02HurPWi70tcYVQPhSAzcLUnxGt7R3QmLITyceJYA14pXZpJ2LXYhYnGI5EYDKb5biGnqCvzhMzM0FeXmcBifOHl5EgVZvP65Y2GjqcaEqFuNoEaIY+DrlaifpkFF5Z4kBJFnFz9q4GwzHYzQa5HgpNsD2ntrEF7b6gyAby/VwwM79+xaGemabWdtgsFtS3tqHYaZf/rmpoRkqlg2GA6C0WCSMa9sOs18FmNoJKOu5gGFZBOivUm7ynJnUSsyoVwoyM8XxNbr8wVnUb25TUg4KB2NbECNdoskorSk/jHEs0mqU+2nO7uL8DNgdbf/LDunDRYNVGcfaxk/HIG9XQm2wwqSK44vTht8A8+NIeafG6YNlU6Yk+1GzCkeZwR3bXtuOb972AjkAMGhVTkDGJDPghUmmNUDFCzeFDkcOpxv0m/AinY0GsOmG2fCSeW7NNUsXzppUIHSHbi0gKsGTOJJy+dCaef3c3fvavNYiS1g7AT79wAaaVF6C04NBacY7ljSEqlyxGFPjmB5POkyncEqcRTqtB5M7e2twkZQVGlGxCJ+MQIzGLXoNoWou0of980Wn6PR2YVl4Cq6UbNNbW0S7PL6NZnYE9rb3p3ILeduh1eqnB5mPsj+U7QYtGIgiFAkJ0ElOZkB7kPaHT1yEhtG4zK8rgHOWIMp9ryWUfPs/b99cCWr04dUbLTEEz5Uxxa60amFJSAKetO01a3dCEDn9YUKdcHDFdOaeyDPYe9ylz7laXS9Lo3Ean1clCo83rh0qjh9HauxbMKJCoeC5oTAatRM7shWXmQGswIhmPCwlHUqOF0TL4/Y36OqBntG1zDJrxGGiOuICoLFDhuDnF+PdbCuF80NMmIKGCYaRlSVOaSKQxr3J069653Ntct5lwpDnOVCAcwx33vYCaFh8iMa7qo4hHQkhz6c0G5INIJcgx1H2wBpVLT4bRPjCqeLRqOQNNWcaJfvtTK2WONu1pxNI5U/DIK5uxv9ElxAvf/vRZOPuEbvqwex95G0++vVvYZ6S3VK2S1Nb3blgpjvZItf++XYOEsASkEY3Gxan1TccGvB0wqtPwRZLioPRGC1R9wClkJSIl4+ypFfKBz0iica597nZxpvI1Zz9hKi0OkB/qfKLRge4Vz+X3eqTmlzIO/DH0dbRgwcxK6YUdiRj9wXhmgqEw9jeQKs+IDr8CkOIzPbnYidLCgd9JslCxdsgotax4eCnPvbUN8IYUkFoqzX7QhLSRFdstqCgtEQpOWigURGNbB9yhhMLcZCTAaOgMAcsByWhYaYcxGIXhaTioZUbZCytMmDXZjv+srYVGZwTbkxZOd2LF0f37oge6b4xG2Sd6xemH7vdgwpEO86376DcehNsXlhRl695dCLraZBU6CliDYY6ke3OFEi0Fo92BgoqZIv2mM/WuUcWJwkRSWpKi8RS0pvxBBNkGKi9xNCiya1v2NkGlZjoojQXTS/CzL1wIjz+Mu//5Bs456SisOnY6XL4wfvLQG1izpQZag0VATdRRTScTUCGFGZOceOCOy/Oek/G4I6WiXlxfD4fVING5N5QQVp3BjGl0ptAom8ZoRG/vLzMV9LsJxUSBSUG9kjiB1HlMHZutDgHPBAMBaDQq6Vnlx9Lm6P/xD4eDMOXZS8k2H6JeU/oBRJljUSQifhw9a3yn9pkpaHV5ZFFYUVYMwyC9vaPxjHr8flloReNxJJIpzJiiMGL1NLerHc3+GGJ5EqwIejroBak+jBarpItzMQK/TprrQInThCfX1kKnhvDetnujwyaS7/BFhcv3ULUJRzrMO8Oeo1M/ejuMZrPU+uJMSWpH1ss0zCFk3TydTgKplKzkWR9hq4LBYofRUQCT2YTmPTvw7W99HmcdNxs33f2E0P8RRj4ayjYZtC9fYEL2ib6lEzXr1YhEY3j11zdlHfM5t/1ZkeMyO6SOx/nkuPnSEs37zevPxDk9otfRmKdD9RikQHtmTQ30JpM0w9MpppHOqV2F1+R1tSLBOp259wKJZA1EvxZYKZ1mkohVMinJJJyFJZICZKM8o1Dev3gyKellOoBMBCx9peGgiBswoiUxwVBgpb7zzI95IA4ktdlBSOwxZF195uRSIZMfj+Z1dyAYicKdNiPqc6GiwASL2Szo6oNl/Ba4OtrQGDdLtKpNxpDS5QcEi7LmqtfCZHVIdoMpfLYnmSz2rL2vpO9bNKNAItKn1tZiyaxCnDi/BPXtQRGWP5xswpHmcTe//N378N+X1iuONB6HRnotDzHGI9FWTUp0x3GWFTtx8ycuwI3Xno+fPPQm3tlaC18oBuhG9kBnKP8iXjf0Vif0FrukElkXIndridOCx+5SaP827KzHk29ux103n4MHnt2Ivz/3PnQ6BcTFejNJPDKqfhq1GicvmoYf3nLkoHhf/6BRVuts5dAZCQbKDeTBthNGQilmAYQbl+lx5V/W6ZCKY0ZFRdeTTsRmz6dVbzR1fexJDcj7xjR8MpWSfeg8BWBHXmQ27EejKCwu62L8GuoVYouOPxBEVGsDBkEXZ1iJygvtmFKWndt3qHMdzL+7XO1o8sWQ7HynYuEgigxJOIx6FBSV5Dxfo3kNrKt6SNihSNPKffVG4vCk2cs8PI3heDgIxMPK8Ph8pCGYEWY1+i6sKPA9rcSAs5ZMQlNHCE+urcHxc4txwrzxd19zuR8TjjSXWeqzzf6aJqy68hsCmiH/rmqYD2Qepxz2LozwdKokPvnxVZg2pRTfuedv4qyq1j8ox2po8+KGHz4+Ij7dZDyGZCwkL+e+d9+QaLJo6gwUzTxazpGOBXDm0hmYM7UUV561EJd/6x+YUuwQHdTbrliBB57ZID2jFSUOvLm5Cj968DXQgTJFRSfwzU+egfNOmjvsax/PO5DzmfJPO6rdcBQWD+lMGUl6O1phNBqE4lFaU5IpRc2Fyyg6Ra0WUzq5ejNN/yaLVTRHCQYyGJWMSiwahd/vEYL6jC6qdE+rNRKx8oNsdzgRCPihI4WcxdrVBpOtj5LRkM/jRiSWQEhlhiaHuhz3CXg6ML1c6QNljZeRuU7LdpHcFhYH8v53tDWTqUWefWZmmkJAWtsbVVoAPwrttoMamdKhUsnHZncqEao7gKRpeDVZzms0FBAqSl4v+3VVsTAcRd29xMpzFIY2FcY1Z82SbwMj0Oc3NMJu0uaM2H3irSpcmifB/YG8/5lzTTjSPGd95rLrkVJpO7l3D7FolOwkMaUPUa/nx0chPUA6iVOXLcT82Qp92r9e3gx7WQVMzqJhp3gVcfAItAYTOvbvhL+tWQAPrLPNPPlsOb4mGQHSCSQSKVx3/rHYvLdJgEY//sfreO03N8tL1tPOv/0B3PXZc3HHfc+DBO93MLV74ujqGuZ5uw/4btuq3djTEISpD6K270CYEuWCZnJ5OdqJ7kwmkUinmOUXZ8cUsSoVF4FvIVKQTEW6F3gpA0JjNGq22KR/NJtR4JuOTnHYCXGkgh7WaFDQ+TElfyszIMxURCIRhONJeCMpibCZ9s/FhEdVq8H0Mrs8s2aDFr5gTMBUPTVR+x4rFAyIszD0iLBzOV++2xCo1dHeipawSpRO1OkUEnqbzE9PUyXjmGyMSyo9Fzm8fMcz2H7MTHi9blleSRofaTTE80vxZs4T8XXATPH5Hso/rKcGfR24+KSpXZJmJBBZvb5eyj2rjp0i/eMDWZs3Ak8gilc+aMQnVs4WbdPxYBOONI+79Nyr7+Hmr94LzQiazvM47bB2YT2L9c/Mv9xZ6pAZQW++7mnW4EwoX3i8HFun1yKeSEM3BBBJ0HyJGHQGi3xY9695CRqdSWG7ScZQeezJMNqc8jEVkBNX66kUJhfb4fFHEInH4bSY8NQ91w3rmo60jR99dZ9Q0g3Uy0kH6G5v6QKXMCrMpMbtBUVd0SxrzuTCtdkLpCZKZ8NIlQ6Hz0csFu0sTahQVDIwmpKOiq0sdAZ0IsUOI9o9SqqPx2O6l85Yp1Vj/rQCoT98Yk3NsDlb2cOaSsRx3vEVmFau1Hz31nlQ10Hn3R8kJ1Gs3yspaEZD6bRKUqljbZzLNpcLHanByyMsr0zWRVBcOmmsh5T1+Fzs8L55wgnENCZEolHBMYyUlJ59psI01aPXmJzZi6bbpeUlY1wUvvlhs/QVTy+34tzjs/Mgr9vRivf3tuNzFy84KPM0kpNOONI8Zo86q7d99374CCcfR0Y4fpHDjBuvPQ/PvrQO23bV4ISl8zD/hBNRJe0parR7g4iktAOKesfDlElSUtqJWAyu6l2IBvwiFE1TpZOwl5WjdNY8JGMxcEv+6LRaSR0y3ajTqXHTJSfiqlXHjKPZO/BDpSMl8ceg/ZzptDgvR4Hy4YrFSLbQjaqkU2KkxAhPcbQpQeQyUg12kh/YbA5B/TKSpANmfTWb+X0eRKMR6Um06NM4ZYlCHvDyhnqEIwkh0OdHW6+KiZh4gzuMlNoAfY4oTx6LfZc2fRqXLK+UKNrti6KpIwiPP4pwQtMrPSoMSJ1oZYmyHc5BSfZH+w7yWhs6PIhoh6BElIg0gZLS8tEeQr/jccHKhSuNaX6v14NgJAZ3Ui86uCO3NKLeDqTVamhVpC/sXrCwf9VhSOGjK3ojr9/Z0QpK/p1/QiUsRi1s5t5R5p4GL17b1CQlnePnleDEcVhHnXCkeTxZ/3j8FXzvZw8hkR5P+qRppBMRaey+7MJT8OKbH4hGoFaVQnmJAxdcdgle2bAXl6w4Cv95czu0fSTjgq5WNG3bKH2zrAWRQJw9n6KK05XiJmtRQn5uve1GlDqt+Nvz70uUpGPbTTSOyjInbrviZJxw1Oipc+RxC8fFLv96ZZ+Ms6B44CiRNU/2aBYUl/ZrexDB7ngQpQ4jOjyM1FjvVMu/CnhIqX2yXsroVKJJfScqV58diU70LdtlSguMOHGBMq7Ne9pR2xKQiJTAJ/YPxpMpeCIp6K0FOfPQkpChwKzGJcunQqtRSUmATppkJwaDUcaWAWC52lokVcg0dEaYXNHBdMi2Y2UZMFZGDqollEJSN3g7iCoeQblJqfsLItpglMXIaBPS815yfKzZkomNqNrWYBJx/ei0urGUk44EpVbNZ4DIbmPnoo2p40jAg6vOnAm7ubfDfvStajS5I5gzyYoLTugGvcki7P0G7K73Ys4UB84+bnzIbWZ7tiYcaR5v3D2/exS//etqqMYRmxFTeEy7lpcWoK3Di7Ra6ckyaNP4/lc/CWNBCX7+yFppfI4mVb1UXzyN1WjZuUWuV01kaJamWR7fZtZLWu/mT5yPh9c1SJ8i24NmTSnC1WcfgxWLp8EwzqT18ng8RmUXrs4ff6MKzqKhG9ddbc3yYeZtYTCi1hrFMbJeRdKGy06fIREdAUy+IInnU3AWFkrvManiGKUyomWExbYGpnqLSnqnIfk3gpK4kIqEvDhnWe+F0HPvUL83hcklVsyb6pBn4a2tLdhV5xVqOO0Q0mCMhn3uNlywrBLTShXH9Mp79VLbZ99rJuLOTK7X1Sbi5XRKBPxYbKynAsGATxYGuajc5HOjMmnSxigZzYa5kE7GoEvGYNEDJq1aQFx8RyzW0XF0TG+7fAF44hqYVAmEoB81JR7OVSoeRzLsgzPLwi7s68ApC0sxr6J/q89vn9kJjdGBZCyIEpsWhTY92DPd4Q4L8vespZMwryI/Fq187uFY7DPhSPOY1Zu/+ku88OamTtKBPA5wkHYx6lS46Zpz8Md/Po9IQmHNScbCMJuNOP/cU7Cple+dWWqb6VgYWlVaGvVdVbsRCkUGpkFMRHDU3Km45bqL8JFzl8vVfev+F7Fuex0uXnEUvnTFyQfpig/d09Y0+/HezjY4bQaY9FpYTFpRxeBChj+JZBrvbm+D1dmfYIGLE967jOIJQUCs1x09oxAOiw7vbm/tql1Fgh5UFhuxZHYRXlxXK6hogs0ZHbGOyAgyEPBJWpZGfl6fxwWVirJlanGcrEH2tMWzizC1s3bZ8/fBSEJSdz1tf5MPr25qgkZvhN5oHTQ6ZWQZ9Llx0wXzZUFGx9/YERFO2r7m6WiF2WrvF31muH4ZNTFrwsUEgTWs6RZ2XuNIn4q21mY0R7SD0h3mcg593IcSiwHFJb1Rr7nsm20bzp/X40JjWNUPOZzvMfvup/Dv9tZlZflgVrkZZ3Wm+vs+E394bhcsTiUFHAv7JVLWMxNWaMKlpwyfd3e0rmU0jzPhSPOYzfOu+RZ27CN7z9hoBeYxpJx2sRhU+MINl+C3f30G/jBJE5RULCGe0+fOQto5SfRWQ+4W1G9aLyxIBJYQSBJLZl99k4nouEUz8MSfv9NrDGyv+cpvVuPh/7s6p7EdSRs9+VY10sIwpOhNinA8ka4k1FAr/zINTvZJNvOTszjTXqKohHTAoGffrQIoU6vSWDDNifnTnGhoCwrCdXdjCEYLiS7SCPlcOGZWAWZNUWp5q9fUyO/1eh1IUUejg+U5KJtFcWwCk+hUScZgtduh0xlAsFE6GcHK43un54a6d3Swj76+H5E45fI0oFoK1FpJEWZ0TnluRsPxkBc3nNfd8kSO4UgcMFvsvRCvfR1pr9pgPIaA3yepYJ6PKWzWd6mvSQWSvsY0ZUY9R0mPtnaKBag7SxhK9Jg5XntbM5r8yaz8xkPNRd+/l6qDKCosyjqu4RyL98rrcQugKKjJjXloOMe3ayPQqNJo7QjKbuwdlXsWC0GnAa5dqbS69LSXP2jEpv0u6T+2OJQFIZ09a6n8bnz50oXDGcIhve2EI83j9iw4/SapL443R6pXJ/H1W6/AT+97AuFYN0ifclTWwiIUz5qvfHhb6tFWVyMpwqGMx/zLvf+DFScovaMTNvgMsKb82Gv7RJ4qAwoZaA+mEanLyVYTOgNGoKxFTS01Y9mCUpANqarJj7kVDnGs7EF97NV9OHlRGdZtb4PRYpdGeYW83oWVx00WurYX362VNCyNtbQMmQg/jHQkyVSyCIs3zwAAIABJREFUK0LNjI3gJLerDacfW9EPLJLrPW9qD+K9Ha2ilEKRglAsIYT8XKiZbU5FHNzTgY+dMh1lBUqrDJv5mZauavQJSMqmiyGqsgla2cJFhlaLTFuO3VEkaeBsFgr6QJWdviliLmCEsCCVEgefQT2TCjFB2ksqGaWScg/4N6PJJDSKDVHjkPcvl3nRxQMoNXcvUrvfSqWeyhrwQDVfZgqYho+EI4Kibw0lEdeNTpq459j1qjiIH2ryxPFhbQinLZ4EimzrNCosX1CGmZP6n3N/sx9PrKmWBQjJ8llP5TPEOioj1/kVDsm8HC424UjzuJNnX/kN7K5ROHbHj6WhSsWw5OiZ2Li1uitNK7XTVAKTFhyDxVOsWLt2o6DnIjHS9eXwoCejOOPkRfjrvV8dP1NxkEf64nv1CEWTEgUyRcs2KmpUDmZMh7FthSv6eZVOLJ3bP+W7u86L93e34+IV07BxVxsa29iHyr5Qi6R+6XCoCLJwRoEIi3+4twN0brzfNBLW09HTYRA4lImCPR4X4p1ED0dNdWLetN48vG5/VNpgmt1h+Xd6uR2zKuz9QCc8x7qtLYjDKJGetNEkEmhxu9HiyjT6a5CIBHDjBfN6TcfmXQ0otmkE4OYJATUt1PXUIx6NYsYkM0xGPbbvd0vUaM/CT0xnyEiToKxM9MnrZGTLxYPdUYhkUqkPOxyFWXEAJH8nZ3AkkRqy5WW4jxjTzyIaIDciBVUqCW0qBrteDaNWJVJoJpNZ/k7kNHt0Oe5QPIVgAohrFJKE0TKSLXA8587XwmLQyILM6w9jc10El546NHk8n6OfPv6hLACL7XqwP5QR68olk7A4Tz3S0bq2sTjOhCPNY1Y/8qnvYdOO2twcTR7HH6td0sk4jAYtIvF01yKAv2NqkB8aynjxAz/UAoHgFFWK5PKKWovFYsKWV+4bq2Efdsd944NGqVGTMIF9j/wwmhyD18kioSBikSBOWlCKik4wTt+J2V7lxuZ9HbjsjJnQa9WS4l2/ow0BomfNNmlvojO1GFVYfnQZnFY9dtd4UNMalqiVUQOjZAJ2lGhZoQlMpFLyN1H3SSVgMijkDoxmXb6IotYizEMK+5DoioaDKC0wCRqTbSzeQFQa7etag8KvTCdmt/B8dI4aBENBtHjDiCXTMGhVWDStAMfNV+pqIurd3IySEoXQoLWtHduqQ4in1NBrUzjjOEV79MM9bWjqCItKSTawkdSS47Eu8giPqxXJBJ93pf+WgC27s389lg6LcxIKh9EWiCNJFOwoOq0hH/BkHPpUBA6DsrD1RxOIqnSjUwclc0efa9GmIjh7ngIqpOMu7hRX9/v9KC7uv4AbaPy/+M826R1lieJLH12AfY1+zOksLwx5zeNsgwlHmscNu/pzP8La93ePO7DRoJfKJWQOEjapuNJGwbrHzddegDu+NFEDHe4j9Nr7DVDprEIgwHQpNOy1HLipn3JnJr0apy+ZNCDTy/ZqNzbv7ZA2owXTHFgwvTtq3Fnjwaa97cJAw1QhoypqRU4qMmFqqQX7GulIyUAVFwfKhVQiyboha4PUs4yJgyRrklbHtoqkpGNJN6fVGQZMcdKZUjuVx5CUq4pRqE7UZcJBn6j96NmmQWemVosGqisYQUV5GSJBL8oKDFgwQ7mOlpYW+YhnWnbqm73SYuO0GVHkVOaOz6XL48e2Kh91jiT129MY1QcCXknXMoXKtC6N0RavT+gIUylJa/O/2WrD2iNT7J5IHL6UEZpOIe7h3vNDcfsMXSTnNANqs2kiOHmGDoVOmyCKpX5P4g+3GzabTRbbuVgklsTqDfVo6IgI0Ov6VbNQYD101VtyuabBtplwpHnMIHl2d+9vhFp7+D4YWaeF/YfJCG685nx8+7Zrcu4PzGOKD+tdnllbDYdTUV4hKYIxi/RZzwnwuVpx3rJKcaJb97swb2oBdNrewA6mZ//9+n6YrHaYtfF+PXmMBtfvaIc/TGUgkmNEZN00pciEQDghNVO7vUAcZMDvkTRcRakFU0osWLu1WQSiWYcNR+ISgRJskkEN53Oz6KD8XhccdjsS0bDwAzOdnDH2Q/IDvnxRuSCbOzo6YDQaYckifJ3t/O9uaUAorobF5uyXYWGdmeCjjOKNONV0Wpy81WYXgFUwFJJIirnu1ogKOIRZzPKZ/0jIDxJasMe41RsR9qkSQxDLphvhdDq7nCij0Gg0CquV3My5OVGOJxRN4L5nd8JaUIp4yIczFhbh6D4lgXzGfajuM+FI87gzG7fswbWfv7uzhSSPA4yzXUgrSAkmRioXnb0Mv/vRrePsCg6d4TKt+fJ7dXAWlqG9rQlqnREG88DMOIwadOkwzjmhAtuqXNha5UKR3YhVWZCzq9+tQyShxtQSvTDEZLOn19QiGIljyexC1DQHsOzoMqzb2oxkWg1nJztSwNcBq0mDkxcpLTHPr6tFCjpJl44mcTwdNiM/ppANGpVw6VJf02IyQp1O4PSlk6UUQSPAx+v1oqCgQISshzJGUPubQnAF0uJMMzR2El111kV5DEUpR0ntStRNRadEEs0Jcz/O3KHOeaj/nQsHpufpRPnvqQvLsXFPByLsbkqnYDeosHJhAUx6FcrKymTO6UiZUs8mSjDY9RII98CLe2SRGA76MatUj4tOPHxJWCYcaZ5P/6Wf+T42bq06vNK7A8wF07lM5TIFd/e3bsQ1l56Z56yNj90IwPGH45hbOfpN4lVNPmzZ2y5pXdbkGJEOVh9livOoCivmVDoQjiawcVc7Zk+xo7yof3Sw5sMW1Lb4sXhWEY7uTIn2nfEP9rRjT71PIsCrV82WPzMaffm9epitjN5U8Ho6BFE5fZIdxU4j2ILC4MxZ2J89aSR3lKlfIb3XGSRCZq2UpA+MlOZU2LFoVm9Rc9ZJOT5+5HMxOsc9Ne3Y1xiSNDRTuBnQEWkXmdIUEn8eTCi6SLEYRSAYQksy9+grl7EcCtsws5G53mvOmIX393VgZ51HMhOzJtlxybJpUi7lPHOOOdf7ahpRObkE+hyUe3peY31bEGQ0shaUIBpwYdUx5SBQ7XC1CUea55195e1NuOVrvxL4/nhiOBru5WZk0jL9jlXrHpSa1+FqjBiff7dGBIzPXaaAWCh2reNHd5Rse7ULDR1sadHCTyaeQVK7no4WXHzyNEHb5mL+ULxXe8r+Jr/0lhIcxGtrc5MmMo3Tl05CeWG3s/jvW1VdkVnmPPyQXnzKdDz55n5xNhYra6wj06/teQ2syZL8wV5QIuCkzLHZjjJrshXHzO4NbGEdl5EmIyT+N5GrwWBQolS2igxkze1+bN7rgtHMup9FgEOsEZN60e9zC0GA0WyRv9E62tvQHkkhohq6/SuXe3KobBOPRkTk/dPnzEWRzYC121uxpdqFWy6YL0NkxMoUutSh1Xq8/EGzLLJIFHL56bOGdRmPvFmF1gD1T4HJTg0+tlx5lw5Xm3CkI7izKz/+NeytaoSKyieHqRHVS6QmyRm+c/sncN3HVx2mV5r9svyhGF7dWI+P5AD5z3ViNu1pQ0eAEX4ckVgcJlvvdhIehz2CkWAANpMKq0bAQfrihgZ4AwkYTGahAoyGgjhlcTkmF/eOuN7Z2ox2T0TUVehoaMxCXHjyNNS1BrCvwYtIUpdVfSXX6862HWuhZC7qyTvLGiUXcCcdXSp9rxmj8+SHnqxLcTrVkCiuwm4CzEYDbDbrgA7V64/g/V1tgNogACKaVqNFRCJhtUSrlGgjkQP/n9SJ7BUdzZaSkczTaO1Lcg6uybiwIk2foO4NWmlJWX5UqcxvPB7Ha9v9SEIrbUFedys+umI6bENImq3f1QatRo12XwS7GoMwWJwgdeBlJ09FRcnoLcBGay5G8zgTjnQEs/n0S+vw+W/+GurD2JGS9SiZIDBFhdoN/xjBbI3fXbN0CIzoYlgjJaqRrSUE8Rit3Y6EKU7Rek3EpdF95hQ7HBa99HoGQnEhYWDUSaICgo868TCSsnP7IxK58neRSEKAOuFYUpQ3OrxRYROaWmLAiUdlb7V5d2sLvOG0pFkJNFo6t7vOumVfO/Y3UvknjcKiMnEw5HY1Gk3CvNTl7IQNib2pSYXgoJOxSRKonWT5GdJ87iOCBgZzLwfN37F2Go+GUGgzoLLUDIOeTi+GVDyEFr8WEXR/mBlJObRBTHJA+kn7OtTW1laJrMIxFapaYjKXGeIFR0GR9OZGwuybVNC8BBmpkYYnpUMoNRqKKSN6XEZ1Z86V390m98xgtCAc9EokSo7cizszMFywvLChAe2+KAqKyqSmOm+KCcfM7J1q7zkwlkLuX71THCkXOlqjRcoX5E/+ymWHD4PRQDdjwpGO8DG9/Xv34+mX30M8efimO9PJqLQM1G385whna2J3zgAJDOjwWIekk2PrikZnFKF0Os3ZFXZM7+SypePcU+tFU3tAKP0IiCHqli0F/FBlev14XCJRM+Tt0XCgF7E8z8n6KgnlKwfoQyV7ULs3guaOkPD20on3tKfXVEuTPjl4GQtaTBoEw1QCoioL22IiwpFLh0lAk7FTrYXEE2otqfq08Hvcsi0Zhrg48/l9CIbDQqKQDdDC6DQc8sNoMCCtUkttl/XObEbnWKT3YVKBFmWlymKBbEaMsmq8diGByJho89JhqtXCT8vaKJ09Wz5UGgNSiQhCoRBqAyoYhiEDN16ecJ+rTTIU5QUmXLpiuoinZ4z37vG3qmA0WSXdzkVdMurDx08bmIjhg30dWLPTLfJ5RHTTSLahSQRw8/ndlI/jZX6GO84JRzrcGeuzfUNTO0666EtdwtYjPNyht3s6jWRcEW9eMHcaXnj4h4feGMf5iFavrREHRKKF6ZNs4mQJLNpb70V9a0A+aCazZUjCd5/XLS0kTF2GAh6cfWJlP/7TXKdq9Ts1QqhQ5DChyG6A3aJHhzcsvapsv2GbDB0yaQm37HOJSksslkSx04K99S7hEp5U1ltBhh9kj6u9n7JMXWODRIjkFaZqzYgsEcRRZSkUFxcJgUIwGII7YkIwMXC9s7WtWZxqITlvozWI6ycjpTaC6GU62FRahUAkgYTBhgJNGK3x0eeyHdE1D3PnTK105ZLJWNoH0JU51Pt72rC91gu7s0QiVpJXXLNyjhB90NZsb0VDR0juPxdXZC7SmWxdLVHMRPi9HagstuDK06YPc4Tjb/MJRzoK9+yuex/CA4+8hBRyA4SMwikP2CFIIUg4fDAUwUuP/BjzZx++EPYDNqk9TkQavx01PujIRRqPKsLZWg3C0TjMBMBYqJgyNPVbMOCVlCxTcTR++CpLLViQJx3bM2uqpY6W+VBecurAKh2vbqhHNJqQ6HjhrEKJoFPQ9GMJYnQpSjPFvQWuw5EwOtzuLsahkdyHUMCPMmsC/5+99wCP67zOhN/pvWDQSZBgbxJFik2UKKt32XJc4rjEdsrj2Nls2uNNst5k/2x6sk778+9m8ySbeDdO7Dhx4rjLsmx1FknspNhJFKINpvc+//OeiwsMgBnMDBoBcL7HsADOLd8998493znnPe/b1awTKsF4wY0CZrafPzAqkasiHVdEMX4TMDWjoDEhEQ1KzTCYzCGYLKK5yYFsUSvtQst1EL3b3WbDB2dQXiG6+9JQSniXkc9hdasVD93VKRmLF04OIhDLoagzClsWW+PIapWIhgT5nUpGJSvBrMnBba3SZrPSR8ORzsMdZu1m66Gfgt1uBcEp7IsrTSPNwyluySGY+qEsFhGsJ174n7dkDiv9pK+eGgL0k4nJKZMm9UdBktbWhhH0U5TbBLvDDRK0O0zAvu3le0nn26avnBgQHVK7RY/OFhu+d7RPIVhobh3/HihRzahEL6pkmzqPUZ8X0BkF7DPXQZIH9qG6nQ6JJKuNYMgvhAOsGRJYw8UIkbyKyCBEmzcFPdp0QZwd0cDqoBDAHKPmapNa4M9VwJGK1i13ui/98KrUkvVaDQ7d2YE1rXYBJn3+q2fFViIQn8+O8zTbnE0igcfFl9A/Wo14eFcnNpYhtF/gy7slh2840nk0+9unL+P/fOUFfOcHb4nCRS2Ue/N4+nk9lEFXFBDGr//iR/Cpjz0zr8duHAzSinLmqh+BSAZuz3SHR53QbDYtL/dqQ8jUY5Fxonk61W3rmqTOWm8jfbVzVfucpPVvvqP0K7a0MTrWIkrihWRSXr5OV5NEL6Xj5uCAoGanUvpVO1e5z5k6bmv2zNgOo+4XDgeRSCbERiSjUBa/RREKzxW1aDWG0ZtpQZJoZV0Wo74AzM7mSXJus5njUtiHgKONHXa8997ustM5fmVUgG0P3rVKPr/YH8YbF7zCrby62YahoGI3LjjocE1GA7paLHj/feWPtxSueSHn0HCkC2Ddv/nH74hUWToriSKl2VsYVJZ+OoipXKtZh/v27cBv/6ePY3Vn7STVC2DKZXVItsmQwOCujTPbbCSQkFojIxuLtbzsFWtz8WhExLdrGXQglPgiOIQgj0jYj7XNOrR7zMIExD7LmXoteY5YLCanIhUfyeFnM54/0ic1NTpNm80pqVxmNjgv9qGWG6ynjfi80o/NOulcBp1gZ1tb1WvlOYaGB+RUSkpXGVTYIRdxNKcDdHrYdWmEc2Ykc1rEw2y90cAxxgA1l3ne6n1Vnt0n967GznWTF2sUO/j64R5BTD97UHGMf/a1cyI2z2dDU8whky3AatYLC9SHHliPYxdH8dzBld0rOtM9azjSBXqif+xnP49TZy/B5XIq2ouJpKSKsrniklWNYb+oXlvE//i9n8PTj+xfIMus3MN+/60+dLXasX3Ki6n0itMZhSKQKiNkNio3KKDNJRgjzZbW2upLCnetAjZSHAJZgyJ4bF+n1P/UHxKPkze1dJDUgAhVOj8iarktf+dLs16nOjg0JOnbMz1KryYJ6kVPVa9HUxUHNDg8JCCmpuaZlXBmeoLCQR88TicsNfDC0pEyG0A0celIJGJCa5fIahDVKG02rCsyZUn2JadnZSwu4+GA9Ij/8vuqt6f87fcuC+CKtWFNMS8KQDOlhlfut7z8lTUc6QLdcfb6/eA4v6htYNO5Qa/D60fexosvvoJoLC6N+BrpVitKjxxbBCgknOW/60y3JC1sNWnxu7/6cbz/mfsXyCqNwwYjaRy/7IfDVb4njy0srNMJp22RtHy1v7TZxkERaP6EQz7ctcmDzuaJfks6SDIDNTdPTk/SkfIzMgSpg38zQo0m0khkTfC4zGh2maVPkMMfTgn376bVLnS22hBPZnHumh/dzQrV3oURg+yvksGTYIJk9yTGZ39puUFwysDw0CQt1HqfmFgkKN+qttbyzpjpXAK62MPLURqNqueiIg+jen9ah7xeqYey/keye3cJsX69c1tK29OJEkXNYTLo8PPP7ZhxekTofvnl65LK/dgjG6VtpjEmLNBwpAv4NBw+N4JISgcUsljdbMKgP458UY/zF67i777wRezfdzeamtzyAvN4+OPBD3/4Ml597YjUaAhamq/BlK3Uy5heLieZVsijkM/g+rH/Ky+8xlgYC7Cd5crNOKyO6b2Q8WhY2i1mG5GpUSn7TTuajLijTAN9IBAQFCqdGdU8GHHSuTKVy2i1dBCEMzgSxHUfJdQyQojgsBqRERk18jsYBXCSzvB4eqSzWdy9wYrrw1SGsyIQ9Evd0yTgnKIiip1MwGKywOWezubEc494R6A3MUVdG8hq6l0SRZ1YBHrd9PabQMCHNEUAjCZJNVfKCLDGTLCUNz8RuVM3NhmLyHeIYunLHXBEuyXHkN4tTjN+4vHNVR/4//GNd2DQafHpZxVKwcZoONJFeQa8waRIV5GU22kuYPemZnz/bSVKnWl88Yv/iFdfOyrCxeOjBr1QaTLPZ6VhX6NVnCEby416vazAueJnhCAgAZ1RarYi0j22rcVQxNf+7jcbLS4L+HQcv+hFJKWdxOTDaI31UP53tk5UnXIkOCLIyUf2zdymRGUP/jDypFN1Op3TIkVxpN4ghhMTTp/OmvU1UglOHXRATOtSioy8taM+OqQ8PCXtLuS1JaqYCzuHcPdOOEz2wTJKSmRy8lySws9ZZz2S+0dDfrQ0N8NS0pPK4414hwXURGRzpaGmdYN5CzLF6QtKRqYG5NFkNcjPcLyIvHH50d9RGICMRexf3tblwpN7u6o+9V99vQe93hg++/7qqeCqB1thGzQi0gW+oV9/rQfQ6BQZMgBOuwk5jaXialidzhe+8Pc4cvRtpLMFGPUaIeim5FY5wBJfSoVcGpvXrxZBXq8/hOHRoMD/M5kcvSle+Kc/xNWeAXStakUymcaHPv17cDlsklrmOXIFrdRHf/lTz+HnfuK5BbbK7Xl4LqzevuAVZh6D0YhomJqYOYl+BDnqaZEa3FyG20BBbCvcrtpaSVi/rAQsUiPS4eTMqh0E+LBVh6AhctQS1JSRqJfi2oqizNTByJQOldkPu90pxBGRSFA2Y3L4iQNr8cMTAyjqLHWRNESD3rEjKBJpytGUlgwOMiqpkmpT58TULZVvojk9EihP4GBGDi3GjCwkWEcmmCqUzCGuKw8aq3Qv6eyFPpEUibRTBbamuTwLM+3L5y6TSonwOs302ffvXKhT3RbHbTjSBb7NhIYzxRuK5YTL0203IhzLwlWm5WHqVP7333wBx0+ewXvf8zS5zPC1f/+mIIFLB50oU8d/9lufwfufOTT+Ecn0n3/pLXzlG6+ip394Gr2fLxBGi8clEQSZmYZHQxLJblnfju//0x8ssFVW7uEv9AaxfUzA+FuHe/HusXYAtroMeGOwu5qEbpFpTr7kmSJk/+RcHahqUTMi6G41wu2eG/qVxysXkZa7c0ylkl9XrzcilUlLjZYgI+qXzvwyLyAS8omvKzAzIu0URViMejx2YA248Dhy3guHu/Y6Mc8XC3mllcVstiKXy8hxTWZrRQeqztHvG0YyW0AElZ1iIRFEt8cCT7MiKUeEMnt+48kURlMaFKvwbrP2GgsHpLwidI86g1BDMlI2WfkcLC6ynyCq1c1WfPjByvR/tM+lm2Hh422M8hZoONJFeDKonHGhJyT1yQ2ddukhHPSnpU5WT5/fb/7m76Knf2hcA7WYz8Fm0eMLf/ZZ3LOnct3iyo0BiVYrjff91G/hxPleSfHqihkc/uafo721fA1rEcy1bE9x+NwwbnrjuHtLizACnb7iw4O7OnBjiKAdMv9oJRplHZSoUMp4zfvIRrG+pYi2ttraZmY6f62OlMeQtC47vcZ0S+u9LjqkfC4r9IZ0yvfe2SEUha+dGcZoKF0X6IrRFltV6Eir9aYSCEjlGabVuej1F2aOLMk+1WzIwG7UwUDFGItNsgucM5VjYpk8EhmKERThj6ahNxpEpo1gQtqH12kwErhlwSarHxfi7aJ/utGtRTCeRdK4eM5KRSI/fvdq7NpQuV/5Ql8I33qzH+89uBZbGs607KPdcKT1fuNnsT3Tu6xR6g0mFPJZ3L+zA4P+BPpGEuJMa12FXrlyFb//B3+CotaAQo6o3zwO7b8DX/rLz81iVhO7fPgzv48jJy7L6thsAH7zlz+Kj7xvZYt3z8lgNe7M+uALx/plsSSML2P60VYj0OLUIVKsL9Kq5bSFdAgb27SL7kjpSNiDqdVpoDfaJAKc7VAUcGJ44sAaXOwNIhDNSHRqNNsm1VRVdPPU9hWeN5tOIpWIgALeCthp+mAkmU4lkMgqad+opvb0LFtAjLkE3GatpKdtNqqdGGQhwDQy68g3A3EEEhk8s6cdZ/piuOmL4+7OAgZzCsmDmnjWZ2PosBOlXcCV0Tis7rkvgqrZPp2IIZNO4Gee2ioqQo0xNws0HOnc7Ffz3nwRUH0jV9DBqMvLS4KqH5SmsjqapH+vlsHa6SuvHUFRo0cxl8bPfvLd+NzPf7iWXStuc+bCDbz/p38buaJeHL3LbsIf/e5/GSdmeroC+8mcTnob7ByJKLqeBPKUjnA4LDXvdLaI0YQFuXkUkHZog8KxOxWBOxtzKxFpCMOJ2qKkcHAU29e5ceqKDw6XR1GnmeWgAHVHk35c3JvtNu/0hBCIpqT2L72pWiqz2MqmkOORgDzLM0WlAUnl5hFGeaKIWqeuycRg1xfhMvM7rIHVZpP72+ePIZycXIshaUaTw4JE3oBWbUxQsFxI6/U6Se8HowmENLXVt2ud39TtEtEwspkUNq9yVmQ24j7MnFGg+xOPbprtqW6b/RqOdBFvdSiWAblV9UYTOlx67Nnagm+83gvyVJZbVZebGlGJv/O7/x03bvTKyvczn3gWv/6LH53zVXz6V/9fvPDKSeSLwC/85Lvxofc/iXy+iKv9Ieza0oK2ptlHGHOe3DI8AKPR0dFRtLW1gS0nfPGraXzeNy6cSIwQCoURTGoRzdfmrKqZossWgNvllAhprqNeR5pMxmE35LCq1SbMTXZX86xrv7RRNDQKnU4Ds0GHh/YopQkuSNmzeqEnKM9/Ol+E1eaUeqP6HaJqC8se1Bpl3ZaDkSLBRFqNDiaLEqEyimZ9dzDFmu7smJxKbZzLJNFmUlK7dpMOw5Ek4um8wmBFHuESZjNDMYN2Ux5NzS3j8w6HgrgZiCJnmp9nodL9Z1lBk0/jow9vRDNJmSuMIxe8eOuyD7/w3pl7TOf6nK2E/RuOdJHv4ssnB5HKG5HNJLB7kwcXe0PIFHSwjWn41Tqd4aFBHDt6DH/66x+bF0rfo8cv4C//zzdx+Pg7+I1f+hh+4kOPy1Qu9gTBGu/De7uEEqwxarMAo05GGowM6UgVyrzJzo2pQJVViFRrgaQJ8fzcFiyGYhyr3Xm0z0ONlFHV0Gi45oiUlgkHvLjnznbRNO31JmBzVOcKrmRRpm5j0ZAA9B68e6LG/6Zwvmakhaa70ymKJOFYRsS72UPLxaZWQ3wewUDFiZYvnkijGVfI4Z9Bv1fabcIzAIxqu+OTt0rGI8ikkqLkk8lwgCVEAAAgAElEQVTloRMiC63gEIjQbdYm0NrkGk9VE4gY8HlxI5KH0VJ7ink2c4uFiRjO48Ed7QjG0nhkz+pZy+3N5vwrcZ+GI13ku3rysg+9IzGYrXawTvHEgS6cvhpAMJaDxT5zm0HpVNk+0OYsYs+W+a2n/O2Xn8d7njiItmY3vnukF1vXujEwGgf5N3dvbcXqlrlHOots8kU/HaNPn8+H9vZ2iULpSOk0y6VbuR2jVw4ClEJJHaL5uaUaV1kDMBn04khaWmZfh52NIyU1od2Ux4EdbXiLDi9GoefZXw/rmOyFptC4zWzA1YEwYinWIBU07q7NzVg19kwyFcmsTyiaRjCSQpPThCaHGS0u0zgO4Ztv3IBJaq02YZAiy1Eum8ZoxoCCtnJ0Vu9DxAWFpljE2naPAI0SqTRGQjGZc5PTjk6bFs0tE/3kpIX0BkKI5zXIGRYutUsQlhYFfOiBDTh6fkQi5u1rXNizZfbPSb22WYnbNxzpLbirPcNRnLpM0nIzbKYiHtzdiROXfRgiktfugqYGCDwdaYcL2L15fr8AKmEDzZLLFUQWrslpxslLo4gms3hgt6IG0RiVLRAKhaQ3U+W0pbMkcXw5RxqNRoVpiKxWdKhM9VJ1w5e0IIfZvdiLxTz0+QhWudijqIfL5RoncVc5dcloVG3MxpHymP7RIezd1qZIqh3rQx56OJyzQ4HzeaT8GiM6/vBval7GQj643M1IxsOC7iUdYi0I+HPX/ZJh4WBraa5QRLZQH9Comt3Uz8P+EXS6zGixm3FhOCILJWYm1nksaGlyTwJO+bzDCi1osYCBtAHQTgcAEZxkyseR0tW/mGW/aCoRg8NiwKef2Qa+g96+TEH2DD7wwAaYjbVhNGq99tttu4YjvUV3nFEeV4TkLn33oW4BTpy9HkDPcFxeFNXAR/PlSPli5Q9h+RIV5fPiAJiGLEUTX+kP4XJfSFJsdmsD5VfpsaFTZATK2ihf7ENDQ/Jf0vFNBR3xGEztkmGoNHLk/WBqeDSuR7I4u2jOqQvBbS2K8DJZffg8qZEvz0tHz/nMpAgzW0fq8w7hsf1rYDHrcfVmCNeGkvJMz3awXYiE/FwUcJHJZ1WvwTgLlDAl5TO4a2OzqO9UG2euBfC9kwNyX+iYXWNi6NX2q/dzOvsmqxEb2qw41RtEJsfaqR7rWuyTolHFqSuMY5FQAL5oAlGtQwgbOMzaHMyaPMxa5e9wKofReLZify3tQ5k0I5mduFjIpuTYW1c78cx+hfHqH75/WXp9nRYdnr2NVVvqvaeVtl8SjvQzv/YX6BsYxXf+4Xfm67qWxXFGAkmh6PI4JyKPY+e98MdyVV88wlmqy+DBu2cXITL9yMiplDaQX0DLGBCDL3cOOlTVAajMPPfc0S4E5o0x3QLkraVzUuuhXq8Xbre7osOis2JU2to6OUXP+xMMMjrNwZ+yIU992xqGrphCqzUJh9UkpAxcDBE0RAQxX9a8v1wo8Zx04kw5c37l2I04t/PX/QjE64tW2JPJmh+fE9bVf/D2Tbg8c+uZZRqWx+Qzyt+VtPVEapRAJ9IsPntoXQ1WAv719R5cH46KMyFlYCabFi5dRxMBUnPHAtCRsanGbtBijccCm8WIvtEYHGYDmj1uQROXGwG/F6FEFgmdDR5NXGqXCrmFFSajWei3o5EwookkYrAix0RtPjcuoC6Ls3AAWuSRzRcEqLV7QzMO3THZ/jdHY3j1zDB2bfTgjhnUimoyZmMjpvHHuLNuoTH+8+/9LcLROP7XH/6CCGOHInH80qfedwtndOtOTdDEq6eHq7K5EIGYiofx7H3dM4KNbgxFx4EXjHpZr2n3KKhFokoV5Gho/GWvgl8YQcmXMh4Xp8AfRjVnrvoEwLF7nmuzt87i83dmOlE6n9IojxEqRQmY2i03VEUW1lPLDVFgiUYxEjMgXQUQQ1ajNntOUrnq/Ss9JiNdHo/RMgcXUfyb/845c56lWYi+oRAu9EQFZV7vIINPV6sZOzZ48MKb/TBYnOMI2nqPNXV7InBjkRDa2yck5uIRP9Z12rFhVW0RvD+Swt//4JqQm1idTcLPKyxhbFeqwoVdbf7ksCXQiIOgpx2dTjy6v0t6imnf0tro1GOlU0kkU0nkMhml75jpXLNlipZrUZwpt73sVTRkSxHh/H3/lhY8cOfMEnzfPtqHQ3e2w22v//5Ws8Ht9vmScKSlRn/6o7+O85d78Iufej8+++kP3G73Q67331+9IRSC1YTAqd6wvsOCbd2V02bfodAytCLjxjUTFTwO3tGGDs/EilgVYlaNzWiIEQwjGUYs/GGEymiGUP7XTw9j/SoXNq1ZWJj+crv5w8PDYqupTnOq/mfpdaltMh0dlV96ki4OhhBNFhBIO1DUTI4QNcUsWsxxOCw6UROaSZR7ZGREHGaps+f9pkNVFwGs13LQkV4dTM4Kect0rK6QwH13dYCC5+mcBnbn7BG8kxYE8YjUEt1u5XgJqrIUMnhob2X2rnLPUjCWwf/9/hWJ3NhmI+xDGr3wA892MGpmSvf+O9pxcNtkcYrXTg0ilsjC6WoSBZpKI0IpvVRSokw+S9FYTBaxfB+Qj5k9tqQFbW0yS5/tN4724fJAGI/uXoWd3U3Q6xeXZnC2tlpJ+y05R0rjMkL9ytdfweMP7sFff/6XVpK9a7qWH54YRF5jmfHLxgNx1R8N+/HMvd0wGqZ/eQgouNAbgcWuAD2YcktEg3jPIUX1vtrgi1VNVdIJ84XLwZcwf9gYf/Z6BFvWutHa0CcUJRUuQOpFyrKO2tnZWe12IBKJIhaLYzSmRUqjLGJMxSjaHDk47LWRMNDZM7tQDvhEh02HygVUOAH0jmSkXaNeBRblWcsjHvXj8QNKTe7lEwPIQpEvm+1QlWfIoERnT8YiKsaQXECv1eKJWdT6CKALxzPoarHhT//tHIyUVzPPbo7CuxscRZvbgk88Np3EgJkcbzCBU5d8QhPocE04bH63wuEAsiX9xk6HCxaLVVLaRCmHwiFYifZPxfHkwbWCq7gxHBX6PiKWnVYjfubprbM1b2O/OVhgSTpSXs9D7/8V9NwcwT/91edwcM/2OVzi8tv1e8f6kUjnYLE5KtZS1Ktic7XTUsShndMjmu8e7YfeZB93yHwBdbq1dSF9mfYlwpMrYmVVrAHrfvydL95zfUw+FeCwGSQyds/Q4L387kT9M2bER0daDSxWemQ6N4ptVxK8Lt2WIKRQJCF6mxxMHTY3e2YEDZXuz3vH1G+lVDO3VdLNIQyFiojlrLNmKCJz0OP3rBFAHdHfLx0fEMYjfY2MR6TZo5MkB68s4jQayazQgdrsSq8lCRXspgIO7JhbDZbH+rOvnYfebK9LbUa1LWXJ0skYWpymqtqeb50fwWgoiZa2icVTIDAqXLzkYibDEUUNWPftaFcwEMPDg2I3o0GPrhYjto0JI3zp5WsYCqRkmx3dLjxdgxyaOmcqz7AG2xhzt8CSdaQf//k/wgMHd+JTH3tm7le5DI/AL9rF3rCslg0mcpeW5wuVVFI4AKfNCI+DGqMahONZhGNpiRgd7ma5etF6zKbx4O5VNQGFEukCDp8ZwIbVLjQ5THDZjALwoKNQEb487vl+CL8qnWoul8e79q7Fayf7YTLo0NFsw7pVLtjNt0+qiRE8HeJM6dypj6Naq1aBXjM9rnRyrJmKzqfHM2Mat9xxeP/otGdK/8rzEongxnAaqTnQ55EykGCjfdtaYDbp0T8Sw9kbQdgcrMVWBjAxdZnLpIWLlvMkiqNQzIviSikgIJVKgmLo29Y11Vwbncm2f/fCZURSKCu6PtN+yWhQFh97N7Xgkd3VMwuXeoO4PhBBc6uy+CV4yh/0o8nTNr4AS6USyKQSaGpqATVSWcemIZQ+VDPu26ksHP74X8+OT+3ZA2uwfU3taemv/OAqTEa93KPH962uqX1oGb5KF2XKS9aRLsrVL4OTECl7qS+EcDwHg8la0aESeJCnqLdGiRwJ74tGgsqXY+wLuLrVWtfKnYQMrB8xrfvAnnWwmzXSi6YifRPJFC4O5HDHhmbpQ6PzZMvDdw73wuMyodVlwcbbTC2CTpFAn3oo+vx+v0SUtfLjsr2G92Aq0reWx7n2NPLcHSnrpPFoCB67Fgd2KsLRzx/tQ0Gjg9XqUKTXdAbojUZBpnIkIkFBoSqarUodkQs3qrR4mluh1etBB5rPJGXxRmTwfGVBvvv2TVy8GYXNpSw+qw0yKKViIeHL/cChbqxqro2VimnYV04MwD2GZCYCPy6E/0QQKyn7cNiPfDY7rlfK7yCzD4V8QQBLq1qt2LWpGRf6Q0Lz1+K2oJ7lKhcnX37xitAoxiJBPHeoGxbT3NHK1Wy2Uj9vONJlcmfpUC/0hhBJZGGcIUJVLyceCyOTTqOttVVo1lAoYMtaF9bXiGqs1SyhWLqB+isxlupI+fLnD9Oo1QbTtXxRsg2llkGCB0ZqtW6vHpP1T/7MBGxSt51rRMqFHZ/BLV1WSb2WRsFE8WZzRei1Sqkgl8+NC2/rdXo43dMj1mgkhHyOSNYi3A4z1nXYhYiBWZL5Ghf7w1JvrAW1S2Qu07lrWu348IPr65oCOaxfONYnESmjUdqJBP+JVEpYoFS1Gqa21cUE8RChkA8Ou0PuIRfLm7sc2FxHBFo6STKVvfDWAOzuFoT8Xjx5oEsyT40xOws0HOns7HbL9mLvKVVjYilC9SnhpJHohCAFk9EIs03pHQwH2aaiNHBzpUkxaafVgI5m65guYlHSwSQYb4z5sQDreHSkdHLiIHI5QTpXc6YqwIfOppbB9CyPWQs7kXo8PgucG6Pecq0xU8/L2nivNzvr1C5rlx2uInZsbJM0MZ9Jnpf/HfbHcfyiT9KWKlk8yQfoUMspxvDZjYQDcFj12L2lZUE5nz//1bNCtj8TiT37NBk1v2tnOw7Msg3sO2/0iMm5ELh7awtOXByViDSdzaC5pTyCmwviYiEHk8mKeFyhG9y1yYOutvooBVku+s6RXnlOCazSF1N49t61tTx6jW0qWKDhSJfpozEcSCCezMlLhT82s14I8CnLZrI4ZJXrdChfMPbHse+U8H7SEjLty9oqCjkY9UBnC1Ows6NwW6bmW5BpM+XKFK1aH2XdTP03ImFVtLOKgOZ/RdA6n5eX4tReUjpiHoM/ajpd3Z5RZS2UeOqF0ony/NWcOrdn+pcQstGYHqlZMiuRGH3rGiuanFYY9BA7cHDevG72VDpcM4Oy6FyZxk0mooIMX4wywV99+yJSeW3FOilJG3KZFH723dtgnUMqNJPNC/iKxCb7trcJBeeALwGrzVGxfEOB8EjYD4+nBZFwWMgZ+G+sEdcbmX7lB9dgc7F/NoDH9q1Gq7s8BmNBvigr8KANR7rCbiqpB4+94xU0HtO6XFn7R4dh0BukHsJBiWl9PgynpQCKTBMtyPaLecySVbTq9470CsXgoV2zY2RaqreLYBCCgKY6Q9bxWANViQ7UaJV/q0ho/pf/XkqGwL5dNeXLa2Y0p27P7WZC3U61Ec9P51VLWw5bnoZHQxhJzm1hRcRuZ7MJQ/6U1M+bbFo4rRpYjFp0dnbg9BU/gnENLNbpGRESyReyKSQSSbQ129DmMWNt+8Iqoqg2e+vyKF45O1IxvRuPBNFi1+Pjj26c10fRG0jg6Dsjwh+sH6sXqydQ237YRxqPR+CwOcD6M7+3Wp0OGzosstCoZ/z7azeQTOdlcf3YvlXwOBtMZfXYb+q2DUc6F+st0X2vD0aQSucxMBoTaSl+ARmBMoLpancJhRxTaDabVV6wjHjqrbfN9tKv3gxj0woFIBGxy4iRKVeVMIzRqUp2UM2R8T7wHpFNir8zeuTfPG5pKpftL4OjMWl7aLIbcPe2zrLsVgS1BCOkBwyhxWWBx1PdOfp8fgwEgBTqSxeWPg981oJ+hWieNT/y/WazKakHMoi7e7MLqZwBZ68FJY3KQWchzjNJekMj1nbYhPSerTOLPaQNxmiByTrdBkTIr20x44P310ZFOHXuPSMxrGsvb9tvv9EjLFIEYjHNbTSakErGJI2rtKnwp0gxNmXRxQWVxQazNo1776y//efL378iKGhFH1cLo16LZ+5dK6DBxqjPAg1HWp+9lt3W1BMlWfZIIIFsNo/dGyxoaZ5gtuFLnl+kWhGjy84AizhhlWxeov6x/jw6UqZUGRWq6dipTFLqFNnjyRQu66qlCxveIzpXlQj/0o1R3BhJSRqQgBQCe5w2g6TpidCmmgnbl0Sf02AQUoXtnUW0tbXO2PbCc494vRiIeqBU12c3iEJNpxLCwjN1kNrPashg50YPXjvjF8IB9oqSWYi1vtWttoo1UBLgm8faNRYygvr2W/24dDMqQJypgzJkW1fbx8nf67UQnbTJoMV/ePf03vjjF70gBy6fHS4gKPeWTCYE++ByKYsgflfZVys0gjlycjuFZOXJexTii1oHFXDevDAqjlmvZ08473hRBDRI7NAY9Vmg4Ujrs9ey3toXoLZjelL/IdOH7HusBYBSevGs+Xl9YTjtJlwbyqDZbUZ3x+Kk35bqTWA6liAd1YmW8p8qq36dRKz8ncCiUpo+OmE6S/57aYpXfXmqlI10dj2jeaSL1nEZLjbvs32ENUUqvTADoTcYJqUIzQU/ujtsaJoBGcxj05n3hW1AjdqcRl0OFkRgNQFDCYWyLxT0SwTlaipPCRj0j6DDrUU8rYXZbJAe0EotLEyNq0QV332jVyLvp+6rjZlrts8JMXp/8m9nRYBbb5iMZI2HfNi72VOVx7bSuQlmYuT3iz9yx7RN3rkRALmxpUfYaRbRbZ3eCE0hj+aWiYgzFotIXylTwDaHC5GgD8/ct7aumvlXX7qGbF5h833u/vX4xus9iq4cSfK1GnzokflNXc/2XiyX/RqOdLncqXmap0pczj5HpiBD4TDsNltNNTeugOkspH6XKODqQEr6RpOpvPS77d3eJqjg0jHoUxQspv77PF3OkjsMnaGKUqVDpJ1Zz2RUyXQtFyz8L2uRKi0gnSsdmMpuNBqIiXal1MBQgNWkkX1ofzrjUzcSsNhJxlCbIgyNlIxHsLUjL3XzmcgYSEM4EogjkKmeBuZxTZoEOp1ZWRwMhM2IpQgQSqCpTDTK7YnADQZGcedaI6wWo1yzOkTZJZOR/lD+qKlu2myxMyZf/MFVRYVpCj8wVV0e2dWBuzfWhrCe+oDSkd63ox2Hdkzm4eV2126GpWc8V8jjufs3CBvU+RtBeANxARgx1RsI+JRIlKxnFqugmTuajHWxlbEWOxpK4T33dYv2LZ0o+XnpRxUAXBE/8sD6OYGpltwXc4En1HCkC2zgpXj405cG4bJqwVKIVlNEBhZ0d84MVqADpoPgSy1X1OPIWa9cGjUizRa7RFEkgCDnbmezFTaLAVaLAa+eGAARiqR2o1C4yaSTthsiFVfqoJNkpE8HqqZoSwXTGXGwF1R1qnwx8nOmfvP5gpAWmExkqQK6mwG7mf2WUMBCGi2+e7hnEr1cLXYM+r3oajFgTatV5NXKDZVrl/O/7DXLi9qijSGW1kNnmACjiMC0JoZU0Q5TIYDOJqYhzegdSeOmNwGn0w3TmBzf1POQxCCfCmJTh36s1YWpRb04TdpAFUlgtM7fuQDhKKflWst1z3abXm8M/0zxiClapRTrfv+hddjYOf/Zl/PX/Lg2FBEWMer+quPUpVEMB5LIF4sKyxP7k93NSCWjcNv0gtgtlWKsds1ffvGqOMn3vmudOOpzNwLjDlRNK7Mdht0AjVGbBRqOtDY7raiteoejOHdNQZI2NXkQDPixc1PzeD/alb6QIGvJlkK9VI5SXc2TF0fgixZRyGVgsTnH4fpEErLNRlPMI8fe1mwWeiJSDUZkMlkhzS+iIExI6zprk7taroanU2DLCUFCjFJpi1LHSnuq+q90XCo4iS+yt69O8LBqCyl0uVKCtKYziSRyOHMtUheRPIWvV7tyMBu1MOpYK52goqN9OTfOUVV/Sed0OHklpADTbORxLSKZ1SKaNkKnLcBjydKfk+ODeBeJcukIB0ZC6A9QPaX6vV1lC46DWlhHptMsFymztsyacb2lh/l4bv7yWxeRKepgtSsLj0hwFE0WPXZ2u+tiCKt1Li8fv4lIIoPt6zyT2lkSqRxuemMgUI9QIy4y8rk07tjgwZo6e0i//9ZN+MIp7NvWis1dLuTyRRw9P4L+MTk2zpXP4t1b27F9bfX7WOu1rfTtGo50pd/hCtcXiqZBh+oNpgSExJclOTzZm8ovl9rjePfWVrisCpE55bdy+QK+d6RPajOkC6QzdjVNB2WUj3gySMbD6PBYpPdNddIr9RaoaV46AqZkmRIn9Z3FbBTHxXYZlWVIaPACAVEFOXzeD89YUz7/vdsRgtGo1LGv9gcwGjfANvZyr2Y79hmGQ37s7DbBabeIMy6twdLZqz2qqo5pMpXFy8cHcec6E9paFGAanWwsloBWp5X+ZDo+OmAO/i5ApREveiNO6HTVIxmbIQ1NLg63TQOT0SDOkj+lvbG0F+1UDe1czQaz/fzIBS9ePz8iUSlZwpKxELZ0OKDXAO/avUoyK/M5LveHcLE3KN+9h/d0TTv+4bPDCETS4jzv2NBUN6L5h8cHMBJM4IFdqwTUpQ46V3J7s01p//Y2vHZ6CPft7MC62xzzUM+9bTjSeqy1ArclgfbV/rBcmfoCtJi0cNuNsgpmb+muDWa0tkyok/QM+HH+RhQOZ5Ok9OoaRYoSh8BewSfvXVv3y6Cucy2BjUluoEh+mQS5m0hmcW04i73bPIhFI9Pk06j689rJQbhLUoqrrAE4bBaJ2M5cCyID2zjQqNolhoN+ceKeJhc6rCG0jBHWq2QPTJ1ygcRjq4o16UwOl3tG0OrUo6OjelsFnSwXBZlsDkNxBwqorXYr/aL5HGyGLFyWgnA5EyRFQBTnQydPx19Pz2w1e9T7+RdeuAJfJC0LzdUtNjj1GljtDpi0WRy6qzpBfT3n+8brN2CzOQUw5jAXcM8URZveoahwX8+mfezsdX5ng3h073TyhWA0jeePKUITTB9r9SbYDAU8VScSuJ5rXWnbNhzpSrujs7ieS31RWIxA73AMsUQGe7e1wm41gqkmjp3r7VizanLUeeT0TSRyJthrSOOVTomr7VDAJ31rbrse+8uALmZxCUt2F7Ulhm0eJBjoCRgQiSp1vwd2tU5LWYaiKbx5wQdXU+v4Na2yBuFyWCXqO34lCrOtSRxOpcGeTAKR2IZCYngV8WlCDG12pVeVUSn/y59KEZ/KRqQKfVc+X1ZqvoNhHfK66tzClY5jKobR5iigpaVZNFHp7Berv3mmB+grr97AvdvbsLbVhu8d7YPd5REy/k2rHaKONF/j/HW/oHZJUpFJJ7F3a6vwCc/HiCbzSGeyaHFNXvgmUzl8+2if4Bj4TLib2wQQRp3jh3avQrtnfs4/H9ewlI/RcKRL+e4s0txyBWCsFCrIQZWK7eINLxwWHVZ3TEcoDnrDOHc9PNarqJf2C61O+S/RhZUGnSiBM+wxJABGrwN2bW5Fi7vOyHaRbDMfp6FDGB4ZxUAQ0Jg8SCXo4CJ4eF+XgLBKR9+gH5cG0nCOyd/xszW2APQGhS+Z9VMqhNABlpPWYyo3FPSNH5L9h+p2lBzrdGuwbcOEk652fXSm8oKtQqhPx8dte0YL0FlqS/WXnttQjKHDkRVtVUbGrCFT3aaa3Fu1+c/352ev+jEcygq5xP4d7fPm6NR5sh766ulB5PKA1aTFtrVNc+bD9oZSOHxmSFpq9m5tESBg6fjOkT7RMz5xxY9Qoig9wOSIfHx/V02Si/Nt4+V4vIYjXY53bZHmzBoVX5AzvUTzhQJCkRTCsRSoKDEcSMNqd8MknL7TBx2pwUQ+WqeAbfhC2tCcEvg9IYmsx7H2ditaHhbSrERbnrrsQyCagcXqRDpNZ5rA7s0edLZOgDr6h0O4dDMpAtgc0nKUiGBNkwbtHjMu30zAbDaC4gV6g1nE30sHW0vMZtYbbaCQu82uHJvpwsDoCB7ZvwYmY+3MNYyCVY3Vajy9TPEGgkHc8GlhMNdOWWcoxtHhyIwLlLMXl850sVtearn//nAKR84O4d6dnXN2Mj1DUWi0GrisBnFuKmbgcl8IF3qDkk4uFjUCKiIwaLaDtdG8xizfNzIl7ajAzcsWtu8e7UcskUVHs0W0ixujNgs0HGltdrott+JLnC/RenQvX3qrH0Zr5dQj+97onMnc4mlph6EYxeomwNPkljobHahKasCXKRGdt7JGNt83nojoK/0hWG12Sd/t2dIkoBLamj9D/qQIausMRukhpQOkjmxns20SaQFBX6+cGITeZJM2EiKmSczA6FEEsKcMMgoR6fn4PZNVPtRWHfa7qqAo7spFFNPSKqCIETAXOSp6trSmqp6K25JisHc0C425RYghyg2FeD8HoyYDhzELl3WCoILn5XNAZPFKHy++fRPRRFYWDUy73r2lBZtWu0BnffT8qPBkmyx2IVx4cM+quuQKs7k8hkb8ONcbR1FjGF+YhQJkzyrgfQ9uKGveeDKrAJra7Uhl8gJAaozqFmg40uo2uq23IFiGROxT2XYqGYWIXmdTC7Ra5QtIQWY2jxPZSVqzVCKObFEHi1GDJk8rVtuCAoThS1wdaquNgFhicURyZmxfWxtBwHK4WXx59gxG0D8Sxc51ZljNSuuHSl4fiGZxuT+COzc2T6tplV5fIKKk7LgoYavSaDAhgDHa3umezipERqG7N7vR1qxEqYxAAmOE+nRudOR0mKxji8QWZfnMZpkX/411UPVzkUWzu5BMF4Q4gLVdOgCP24rRMFVr0rIfxRIISKNcWCIWRbGYx44uo/Qwc64Wi1mOyQUTz09AFn+vRxh9OdzzSnM8zh7RYAZGsx3JeAgbVzmxda0L336jF01jbEaZZEVLkA4AACAASURBVBRrWk3YOoWY/uWTA2h2mrGzDDnEKycHhGdZ5dLl+RVEdFHE0Lkwm2m8dHJA+LqfPtiQV6vl+Wo40lqsdJtuw7QeX2y1Rgd82X7njd5JZAF+n1d6SnUaIAM9igYrCoUc7EjD09IGqyaENpcOba0TdbXh4WFBayaSKZzuiSEYz+ODD9QnnrwcblkilRUnOpdBxGWpIPPlviB6hmJwe6ZHdIl4DHZDGuF4Dpmc0uLU7NThnp0TPK2MBuk8VVq+qXOjs6OTZabi2MUwDHq9AJ80WqNExEaLHSYz7zEdc1b6ikW9JJuRbbd06oU8gEjh0lYXRrM8Jh3o7eJEVdu++Y4X3kgOZqsdiWgI3e02eINJ5GGUzAX5lHWFJB7aMznV+m+vXMeqFhsO3jGBrKZQAVtobo4mhauXpRNqFVvsLsQjATx7X7dQFNYyKH5B+sbGqG6BhiOtbqPbdgu+2Ng/OlUarJJBIrEkXjs1InJtqkAzX6TkXk3orNDqlL476qNaCzG0tCoCxjYE0ObWowiNgG+Y+mV9LBCK4GifEdlUFLs3uLCje+VEpQv1ULFWfbXPD73RDpO+gHxRJ3ZN5Izi3JghYGDCtDrBR+vaDNiwZnZ0d8fODiDNVhyzkk1g+jiTy4rOaLlh04bR7gQ6p7TU8Bnjs1ar6PhC2e5WHPdfXrqGVrcS9YcTRal5J2IhtLuM8AYT0opCPEEw4JXo0DiDMsuJS6PoG4nBbDJBqzdKi1TA7xUHbTRZEA378OCujrpSxKlMEccvjQgYqTEqW6DhSBtPR1kLXOkZRpPDiGbP5Mih3MZC1h6O0EPCHy2gz8uXaZOIiFOYmS/YZFEPjWlMPqpYhCUXVtKPRQUl2N1ShNmgwXBUA0pPZvJFDEeKGE5YJbJJRoP48cc2rfi+07k+jj5/EMUCKQcVgJGwSqVTuDSURyarQaFYEJvTkYaDXuzb1oImZ/0tDqR7fPnETRSgh3tM55YqNCRUN5hZb52eOjQgiW5PHu1tE45WFT8nkKk0vT9XOyyX/ZkOZy2SvMrXBiMIxrJC/0dEu5lOk+LduYK0i21b65rWQ0pO5q+/dkNoBU0GPZJ5ptItgvBm6xN7dR1jrVTkW7abiuMgIp7bYTNOilDPXPPjrrFUMcGD33tT6S99+t5uGJhWaoyyFmg40saDMckCQ744rg1EEI2T+xRY3WbD+lXOGVlc2NQfDkfx1pAZuWwOd7ZlcH2YBOt6ZHI5pDUmaEq4WiUqzcRh1WSRL2qQLgB5jUF6JeOZ6Tckn8vJavrpA2uwqkpt53a/nSMjIxJ5qr2iJIVnzZlv5L6ABvGUBkazCQaDCYHRYTx9qH5dzWg8jbcvjgJaM2z2CdQwUcjxWAROT3kSB20xi3XuBDo7lc/VlhmmeZlOvl3HD44PgCn6B3d34vC5EZhtLsnoqPak+6LoA2k1u0oYiWivE5d9EoVS+YeDtWv1/osKkMkMy5iuKlPvPCZpHZ852I1vHe4RQBjVXkgJyl5S9pVu63bjjvUefO/Nm4jE04Imfu/96+pSl7nd7mXDka7QOz7iT0idhRy69YwLPayvpOF0NYkYeCqZRCYVh9GghcOqx74d01M8rGmy5vbWoBLZ8ItcyKSgL6QB6wzp2HwGGEv3Vp5jUaJRraaAVqcF+7e11JWaqufaV8K2qnYpIzy+VAkYYi2U9+h6kAhfpceX/abpRBAP76tPx5L7Do9GcPpaGE1T0MGxKPuKc7BPUUwptesGV1BoEelEmc5VWZ9Wgu3ncg3sHSV1H2k7z1wPwTZmw0QiJgA91jXp0J48sFYcoTreJlgpVBAuZg693jhWs55eByXF4Y5uh3x/yK9LFi1GuoV8QdSGuPhiG87TY4xG1EY9cm5Ejvvc/etwpT8sC+q1FYTJ53L9y33fhiNd7newwvyPnRuGL5TC/bs74bJXJkiYuvtLbw/AaHFNY85hfyLTRRs6Ldi2YTKQhXyoBCZcDtafIqxmfjLIMDVJ1KdOqxXgEqMr9tWta7djbZ2k3dXOt5w/p2MiaIdOtLRliKAx0u3Fswb4U0p6PRoOwGzI49Currov+eL1EQyFNMK3zEhIFk6FgnD62pzNM7IudTtDcDvtoupCJ1qqyVr3RFbgDj3DUYkwo2mdMBxxMMo3asmBXcCz907WYiUB/eFzXthdMy+YCfaKhAISWfaOxHDmqh9tTVbs2uRBNJnF9YEI3rVrMuXh88f6EE/l4bLp8di+NSC4iQ538xoX8vki0tmCtMfs2dKC188MSRRbCnxbgben4iU1HOkKvdvk5fQGEti3o13AJbUM1kSOnfPCWUJPp+7nHx2WFFE6Fcfm1TZsXDtZR5IpxaP9ZnBtPJ9DhKpBPc4UMqmEtEgQPMFRzGeQTmewrsOOR0tkp+bz/MvpWIzy2INLyr9x3tx0WpxqMBhC32gGaY0LyWQcuVQM993VCUudqGFGt0fO9CMcV1C/Ks0g/0uHTXYrRqSa0rCpxIhr7CEY9Wg40TIPFtPlN4Yi2LW5GWeuBuBmG5lOh6zo18ZhNQC7NzfDbjHAYpoQBiCJgtZEIYHyJPp0orFIEPfsaENXq13SxyOhNPIUHdDwfxpYLXopm9BZm/Q6IYpIZ3PoH4lj15ZOFPLkGwYIaOK9Ntvscv9z6QQe3deFF9+6ia427l8UiTZGrbU4VS7Aam2tW8rfxYYjXcp3Z5HnRrKAG4NR6A0miTY4kom4MOSQ9o9k3YxKwyGibA1CbM9IkZqmKGZxfGj+I1LVBCH/iHxxiWo0lwBZCKhY16yTLyNfAh6HSYAX/LFb9LddXUcVEGe0RyAP25fkbQngZsiIeLooqj337myHy1F/XZLtMeQKjqV1GPDnpkVCrMPxmTGarTBbJ7Mu8YWeSgRxcHsr3M7JAvCL/Kgv2dORheiRvatx7noAPd7UuIQbI39mhTgYBb77vonIlGLgV4aSsNqc8v2k8y0dVFzqdBuxZ2uLpHO/e6RPOHUzqRTi8Qjuv6tTFJk4vv56zxjtp1ZSze/0BHDfnR148W3WcVPijK/0RxBJZlEkQkoD7N3SgpNXfOJEjSYT9Do9spkUTAatLHJXtVjgtE1/1vis8nlSBe65EFSzG8utBarhSJfsV2rxJ5bNFdA/EsOl3pCgOiMhv6QKye1ayuvKvjY23BONRIRoOpPB6hYjroYX9uVINpypEl2sHxWyCRQ1Ouj0XJEXFT3UXA46LfDYntVonyfi78W/I7M7I6NSLiySqTSGw1rkikYYNQkk4RYnZ9WlsP/O2dG/qST82bwWF/pTaBqTeyudKZ+PaCQsUamacuQLMhrxY9dGzyQJr9ld4cre6+uv34BBpxX7afRWQb9zMB1PBHuhUJRyTTiWxo8+vBHJdA7fOtwLLVNPZKASQYMiNDqjpIfDwVG8664OtLotAhK7OZqAxe5AJBSE1WZDs02Lg3dMLte8dGIAm7rcOH3VJ45VbzSDX6P7d3Xiqy9fk3MxzcsoWKcpyCLWTG3iEmpQLpy2taZg0mukL5mAMpXgo9wdjEQiwqYlC2aLpSq/81J6ChqOdCndjVs8l8HROE5eUrha+YVkbdLtaZ0x9cK6mEGTg8Gsx0hyYR1pOfPQuWbTaZjH6kml22RSSRDyf2B7K+5cN53p5xabe8FOzxcRU+3pbBG9QbP0ExL5zBczF0esc28qSc3XMxE6xN7+YfR489DozbCOcflOPQbnwD7VdCYNk8WBXDaFrhYzdqxv9AJXszcRvHSkrF0eOT8iAgYqUxjbWSz6DB64q1OYsbrHNEO5j8NqwDfe6MUd65okrUqnmS1QSzgrvMCP7FktyFxu46SCTSwIo8mKfDaF3Zs8WMu+MwAjwSROXvYhnsqKJin980gwBSEQMemxa1Mzjp73wmTUIpsTly3obbZaTR3dzhhWtykiC2Qq4w9/n4nkRdrpxhaDRHQvhzp6w5FWe6pvo8+/f6wf2TzTtLzooohQq6vhUjMQzctIlY6WgsdAAVqzBfF87aCmxTIrHW0mocjE3bXeI3y1rVOkpBZrLot5Hl8whneuB5DKsR0iP1Yn14iaz/47OqapztQzt+eP9Ep6ndSP1YbaR2ww6PD4gfoRwtWOv9I/p4bo1YEILDYFAMiMwppm3Xiv50zXT9BSJJERes0hf0JqmByvnRlGOKmBDhnRx+XXncn/DzxUnn9XPQcjYZZyQvE8hnwRqamGYmkMjnUISCuNgVHwxHNBR7qq1TmpR5gqQXSOpIKcOvheYVTKHw7W+yuxbC2le99wpEvpbtziubx+agjQ26k5gWQ8JgxF5QZRhIl4HCnoAL0FGt0E8OEWX0LF00dDfpiMeqRSaTxwV4dwmq708crxAbS6gFa3FSaTETcGI9i2ziMRwVxW+W+cHkJRN5FyrGbHSMiHnRub0O5Z/IxFtbkth8+J5GV0SbAfU7vdrSbs3ly/VJ16rXSwb1/ywWzUYnt3E45f8grgqJojleU1y6IagFy8zHjYzDoBPu3b2opANA1yB7MOz4iXo5wjVVHkBMFRBIFliHA4LItzguT4bDJypeoUt2F0ygxHNV3cW3kvG470Vlp/iZ37xTf7AVGKqJx+4wNNBG9SZ4NGNzee2Ftx+Uz3eqx5PLmv/raPWzHfuZyTpPahYABFUMRbeQHyhWnUFdDU5J41k9D5a9TkzEnGopbh8w6JTN4TU5Rnatm3sY1iAfaEM83LthN+B80mPbo77CJq0GQ3jbWHUbC9OmqeYgUvnxwUEogPjKnAvNMTFHm1Wgfnsr7TgdfPDOM993VPkuZ7/thNFLQmKSmsZWp3SkTKcxAIxx9GnuRu5jWpSkP8W1Uj4rZs3SLmgU5XVYSqdZ6LtV3DkS6WpZfBeQgeePXEILQGq3wJyg0ieMOxOHLG5RnR8QtLBPAnnthSM3n3Mrh1FafIxZHN4RFJLnXo8xF0NWtEKIDRgderSHbxBUau42o6oL5QEicujsLlaasJFU2wy34idR1LL/W/nO4tUbEEIrGfmshcRocE9JBUgcyPdJB8vjlI3kB071PzvHjpHYkiky1IH/dwICn9ox+ckhJ+/mif1HeNZgvuWK2b5EiJ0uVQnzEqCvF3te+ZzrVctoS96tyX18fP2Su9lETfG450OX2TFmGu4VgGb5weFIBDub40QvBT2TzyptkLDS/CZVQ8BcEy8bAPP/Hklls5jUU797lrAfhjxXGaOJ44n8tirSsGm1URe44l0vAlzDBp02hx6tDe1jrj/Eb8cdwYDCOcKIgUXrVB1ZkWB0QWrjHmboFEKodANCW6oaOhlNQp9ZSsMxilzJJNJ0XflCl8OjxGjkTjd7TY5V6rACV1JqPBJPq9BAXx8wyiyRyu3gxh82ondm2efH+/8XqPgJoe3rO67IWcvebHpf6wODw6+Lu6LQI2YrTJHy7cOJjOZXSpqgmpTFzVrEMgEtPAHLw+onupFHWrR8OR3uo7sATPP+CNgyAHh4towclUY3zxklA7UTRAY1x+NS8Sq7vNeTxzYOWndvlokd2Kzf1TmW/suoikCQuUDy9qkNXYoS1m0OVMoqOjsqh274Afl2/G+SoUlik+HyaLBWazrSK6my9PilM/cXBtzeQgS/BrsaSnFIplpM/TF07LPY+nSFqtUVrUxpyOGq0yxc/MA8FDbFvh3wxkiewNR9M4uGWiH1zt8VQvntEo6UIrjX995bocl1J5bU0WmLUZARuxZ1TlACZFJB0i213oQOlg+fdURq5K5yDdJY/BaFZNB/PvUlm+xb5ZDUe62BZfJuc7cnYYoSg1Q6dz6xKtGw6HkCrqYUQWOQqKWCbXyxj1EKpfC7Jz8UxSlBf6+g47HppCh7Z4c1j8MxGNTUeqsh1VnEGxgDWO0HiD/NTtQpE4Dp8dFR5mFc1NFCnBZyrDEfuPyw0y62xZY0dXg9JxUR4AlmlYI2camE7tjbPDIteWzBQxGMwjl45hTZsdm9e4YTMraf8X3rqJVkcRHS69IGrVmuRcJnylZwh2s+Kpmb4t1aFV+ZaJzGVkykiTzpapW4ot1DIoyMB9mOblcW7VaDjSW2X5ZXBevoCtjibo9dNBRWSw4ReBL+dIIg1YlFSvkDWkEpI+zBcKcDeTorA6AGIxzJGKh7CuzYJDJULIi3HeW32Os1f9CMQ149ytM82nyxZEe3trWacbT2Twxplhuaelgy1GoYAPdrMWOY0JNvv0tD9R4KSXfOzAmpoAMbfaZiv5/G9d9KJnKCqR6JMH18Nu0uKNs0PSInPP9jasabcvyHeWUbLNPLnXVK190nnSGTIyZbtLLQhdvn+4P50wo20V5Xsr7l3Dkd4Kqy+Tc167GUafNz1OU1Y+0ggJVJ1AB28sDSNXhm4Hmt0uXLzRB5PdXdYRL7YJ0okwuppNeOA2FCi+PhAWWrepai3l7sEqawAGgx7XBlNIpIvY3GVDZ6sD0OqRy+XBFqmpjpTHiQRHsWW1CVcGUjCY7cKExQUUU+mkceTLjlHJE/d2i2xXY9xaC2SzBRhKUrRHrySxsZWtUpVpPj/7v76Puze14+VTPXhwVzeePLAJbe7purPlruypX/0HfOSRO/HJp3ZP+5gRpYripXOkE62aPRk7Ch0v66TsTeUzNhPRw0JavOFIF9K6y/zYrJ8wKnU1kQS9fK8oV4Iklif/bqYAdLROgBNu3BxEuqAR9hs2a9+qkUmE0eE24uHdk9UtbtV8Fvu8R8+OIFM0VkRil85HV0hIpOIPJYSAvpAnp2peeFQtJh2S6TxsDifMZuukqCUa9qOjSY++keQ4cpTHVfoCzbJPwDeMx+9ZW9WRCrI6FJI0YGMsvAWYBq62uPnm4Uv4868eFeIGj9OKcCItv29a7cET+0lTmMWxdwbwpz/35LQJ/8vL5/GF589g54ZW/NHPPDavFzQ0NCS1+fb28iWFeT3ZDAdrONLFsvQyPQ/1SYcDuYpUcOplpZNJRKMhtLZPOKtQJIpgJIpoMi20gwaTpSyN2EKaJhELodVpwFP7yqMMF/LcS+HYw/4Ezl8PweGureZETVEO1sHJ00oSANZB+TtFofm5Immng6sEsUsn6bTqkc7rYXMo9fKpyh7chqldPUmQZxhsc2B/ISOT5cBqsxTu82LM4cO/9VUEYynYrWbEkhnozA4UchkYtQXEEwlJ237j9z8ybSqP/6e/h95oQyYVw7f+4KOwmJZf/3k1+86LI/3+sT5sWO3Cxq7l2RJRzUi38+epTB4/eLNfSOxnkjviS5YixM0t0xGfmWwWvmAI4XhSWAEMJitM5sVB/EaDXnzkkY0wGSYrYtwu9/R7R/tgsdjLchFPtUGhkEPANyqgEDpBZhKmtkCRWYfAIaI81VQxNWO1xSxaXEYM+DPCz1xuBH0jePRA14yOlOk5NuCzIZ+p4Wo9rbfLfVzs67w+FIReq8XaduWd/tVX3sEXXzyHrKZ86leTT8JuNuAr//V906b6/v/nK0gWzDBpMviPP7IXj+2dmYpwsa91Ps43L4707FWfKKvTmTbGyrMAwSrecA72sUij3BXGIiHRMKRSzEwjGI7g5mgATreitbjQI+gbxk8/ve22bLtgav7FY/3wtE5HXpezOx1p0O9Dc43bs62FkStJOuh4VfQndGaRu5s6gv4RPLKvS8gCKg2mdAk6UanhWktKBQv9rDSOr1jgF/6/53Gxzyd82zs3tONn3r0X//HPvw29xQmNdvp3VpNPwW4E/JEE/uLnn8GOdZMXUh///a/Bl9CAz1eLVYPf/ORD2LKmtgzJcrkn8+JIl8vFNuY5OwvEklm8cWpIWh4sNtY7p4NF2FtKJ0o9wmrjUk8/jFbngqd5WbuNhW4f8oWpdmf7w8nLAekHrmXU40gDPkUfljVQAouYAian7voOM67cjMlzYpnCjlXNkRI4wn5D1XkyMiUSs5HereXuzc82n/zDr2HQF4PBqqTnc8kQ8vmC/G6yl1dQSscCeO+hbdjc5cHT92yeNpEP/bd/QSSrFwUbqgAZkBNKwX/77R+bn0nPcBSqIHFhVms7zWwnVNWRvnMjgB3rbx8JqtkacqXvR0DChRtBkKzBTHFtSq2NDUYjfLE6hWS6urj3tf4BFHRGGAyKzmIpfd182pEix5lEEB97dNN8HnbZHKtnMIKekQlx6GoTr8WREoHLlgMuUpjqdzhcMBiVxRORu+s6LOJIPc1tItumjlQyhkQshkcOrJlEzUjENxGbqqgzWWqIwlSb7dnLyEb9xlh4C/zNt0/gKz88C41GB4PVJfc4Ew/BYHGgSC1gY/nvNsFo+mIGbqsBn3luLw7tXDs+2cv9fvz8X3wHWnMJ4LBYRCEdwfP//ccX/KKY4eAzxh7T2VIKklv6jiqsXBUd6ZvnR4TUmKuRZw6tW/ALbpxgeVggEE7h/PUgsgUNzBbHuBOMhIPSQ9rSVj2N2Dc4hEgyPS4OXK6dYj6swV5WTS6GH31g/Xwcbtkdg9qy0bS+JrQuL45i7dFwcByVO/WCM5mUCHazvm00msC/2d7CyJTRhtVqQyYZBbQ6Sd2rIxENwagv4u6tLaIUog6y0vj9fqmDso+wNPIk6w0/X+hIYtnd1AWY8Be+exJf/uE5+T6yHKA326GdhSAFgUd6ZHHXhlacvjqM+3euxYAviivDcejGFs3q9PX5OP74M48vSoqXizLW3sl+VM84dk4hpWEQUc0HVnSkxy9QuFUntc/1t4HkVD0GbmwLXB+I4GJPEDabHUazVWgDKbtWbxrucm8/dCZ7Wd3Tudo5k07Cqsvgvfd1z/VQy3L/7x7ulXkzclTS8RqJEhWeU70gb3V6nfyuRo+JRByJWFTStXRukr4lIUexiEgkKE55KlsVyTlymbS0SYWDPmmboTIMgUnJWBjtHgvu3Dg9q0VnyeOXiziDwaBEEA2w0cI/ep/8g3/HSCgOZnANlrnz1uYzKeSzSexY14aekQhy2umRrKGYxk8+eSd+5P5tC3+BszgDnSgpNF0OI6zm6j6wamp3FnNo7HKbWCCZyuEMSdFDSSFkcDU1wWRU0rW1jqFRH4KxJBwlEUyt+1bbLhELw2PT4Nl5VsCodt6l8vml3iBujqZgtthF3Jsp+GKhMPa78rf6Q0dLpybVb/6fELSSh5dcrMpnNrtjEvm9ep0q6YK7aSIK5b+xVWbHBs80knR1PxVYVE7gmfVROti56KYulfuwlOfx9dcv4m++cxrZok4WQOXARLOZP9PCxWwCGuoVlwEo5bPk9G3Gb/3kw7M5/ILuM+SL49RlnzzzD+3rhtVUnUCk4UgX9Jas/IMz/X/47LBEDxoU4W6qrgZCq/DFns1kkMxkMRyIwFYjIKYeiybCPjy1v0s4Rm/HwRYVkVFzlqd5LLUJHV82FcW2bpeswE9cGsWuzc1IZ3I4dTUk2YZyVJE8huJIY3LveV+T8ahQvR28swMeV2Xbs1eU9VECikoH03BkqrlVLDW3y7OSyebxwf/2z8jALE50MQfrqvl0FL/zUw/jnu1LT0CCMoGhaAqP7F9Tk1kajrQmMzU2qmSBZDqHl04MwGS2I5WIookvXMNkPk1130goiGyWjCgaRXGCqMB8AaGMBpYy/KxzsXo2k4IJabzv/tszravajvSAfQQczdC6xG3ZxqLJx3Fo16ppZr90w4ve0YzUPcshttOpBFJC2mAH26DWr3ZhWw0i0ayBMiqd2uKiKoXUIo91YzDSKD3V8UXxR5I4d8OLU1eG8NKpHmQKWkBfHSBYxylq3pQ1VQOy2LWxDT/znr1Y2zY/oDLJrMyR35vvpdNXfNi7rbISUumFNhxpzbe9sWE5CzCl+603bkg0Egn54XK6pb5WbrD9gWlGRjZM/XBfvngDWX3ZlOFcLJ6MhXBgSxO23OYkIbQxo1K70zMj57E40lwch3ZPd6R8MR1/ZxChlFL7nDrCIT+IkKYqDIUB2CtayyCakoofU+ndCEBiulcVey53LEayRejw4lv9WNfpxB0bGp0FM9n8k3/wNWRyBYRiKUmXp7IQ7dLFjkTLzTGfSSKXSeLffufH4LLNPXtEmTW2ZRGpS4fKBVu92I1ant+GI63XSo3tZ7TAtw/3wOluRSTsh9lokpcta3Gl7Q98mOlopzb7+0eHEc4bhT5wvgZf6omoH594YotS87vNB8UH+kdnFh+YyZHSfGxPefnkMHR6MxyuCWfK/VgLbR6TT/N5h/D0fd01RQREU9Jhms0TL0+SPPDfZ+JOZdqX87nVGpTL4bGKJtL4jb99CRdvBqE1lK9XLoXr0BdS+NQzd+E9922d83S48OMzxGeJizEu2FhvZyvVQo1GRLpQlr2NjvvNN26gqakNyWQMhVxWekzjsagQNJBiLhYLo0hibL0WDufkyIGONEFhEI1OwC3zIRYeiwSweZUN9+24tUTWS+URoNAyo1ISM5Tr2WValv2hBj3w8L7KNSE6sPO9cSSzWpgtipB3NBKCxWKD1WaXy42GfNi/oxVOW/n0vmoTonK5uJpaB61UN51qS/LxNhC9lZ+w59+8gi++cAaFIhBNF1HQVidKuZXPK9O8mzqs+LP/8ISIjs/HIGCN9XY+J+UAbfNxDvUYDUc6n9a8DY8VT2XxyslBuJralD7ESBA6OkQtwUdkRClK64SAQAFxrqWpX3L0EqCSz+WRTieRNExPHVYzK7lfSQrA2msul4ZFXxTN0c7mhVuBVpvTUvv87XdGEIhmy/LgMqJ0mLLobLajq6NynSqVzuCV08OgBBedKBdHvKmtJZSCTKlvWm3D6ioC3nSYjCqnKrzQWTNyKI1Sl5otl8N8/vqbx/HPL5+HzmCBrk4k/a26vkwsIFzcH3/iLnzyyelya7OZFxdcjFBrqbfP5vgNRzoXqzX2HbfAsD+OszfCsNoVyatIOIBsNoOmZqX5mYTmdJx6gwmJeATFbFrSLaSQm0qC7/d5ES8aodHXtnrOp9/qxgAAFexJREFUZTPIpmLQa4voarWJ1Fc4lsZje7smeF8b90os4AslcfZaCLYpGQG5R7EI2h157NhUuWGdoKC3LkeQBe+dwqMrqOt4GJ3tE/uRd7fdpa0KNiqHzGUrjtfrlbTuXMEit/tt//SffAu9gcysiBVule2Im8hnU3h45yp87mPvulXTmNV5GxHprMzW2Em1wOW+EHpGM7DZHNIGEY9HBLVrd5TXkoxFgyhkM8KiYrM7J7HuENVLthwGOmlj5ciUX7h0IoZiPoN7trdic0MsoeoDSXT1axTl9kxHIdKRdriK2L6hPEKRNaY3znmRyhsnyenR8YUCo1izagKgFIuEodfk8MCe6aClqZOk06RUmkrdxpYZnquhQ1r1dlbd4Ilf+SL0ZpdEeMtp0JEWMkn8zk8/goM7agOtLYXrazjSpXAXlvEcjp4fQSJnEI5d3+iQ0MfZqrSyEIgkiiHZtKDpzFabUM5x0BmHIhFkDOUZVthqkUnGsHWNCwe2tVUVJF7Gpp33qT9/pBdNzdOjvcHhIZgNGjx1UGkVujEQRJvHBptFYTZ65eRNxLL6sveV0mjtrS0CLmMvqctmwNZud9UaKc/DKJeDfaRM8xLBy3oWuXYbY/YW4D175tf+ETDa541gYfazqX9PisnnUjHctbEN3kAc//AbH6j/IIu8R8ORLrLBV9rpvv9WP4wWt0QVAf+IRKKV+kjLXTv1QglWIWsOB+nmRkNRaK3TI1py+WYSETx1oAtt7sbLtt5n6dWTg9CbqLozWVh5eIRKLgW8913r4AvG8fLpkTHxbqXfV683wmKfniEgYpegMmq9Utx556YWdNRRl2adlFEoQUd8flgXZX10Jt3beq/5dtz+fb/xT4gmM4oSk3554gQIPmLZ5rE9G/C5H1/6ad6GI70dv2nzdM1Eg7KHtLm1U44YCvpgNFkE0VnLIKl8IhKAp6VNSM85Aj4vwskMEtkCnFNYkuhIbbo03nPvhLpELedpbKNY4O0Lo0gyezClz9frG0U6ncGje9px+LwPGqMNZrNV2gd4jyifV26QV5dAMatBh+4OO7bPUiWK9dLZKnM07u10C1Bt5Z2eUfmgkvTZcrBbLh3Ho7u78GsfuX/JT7fhSJf8LVq6EwzF0jh63guHS+FY9ftGhADd6a5N/zIeCUCLojhe9pxmSFOXy8IbSYlkk9mqtFSoQxypPoP3HKyNtmvpWu7WzOxKfwh93hQczsnRPh1pJpuTNK7JZIatiji7Onu2Lum0Ch+v227Co3tX35oLa5x1kgVI6/js574kUmgaTWUR9aVuNqZ413qM+OvPvnupTxUNR7rkb9HSnWDfSBSX+mOw2t2IRUOSonPVyLXLq6I6C0FDRGhqtRrkczlEM0Aql4fV0TQtxUdHatdn8O6GI53VQ0ES+xuDUTjdHqTSadjHej/pSHUGU82ZBPXkjFiTiThQyGL/tmZ0eJZnGnFWxlziO33+nw7jxVM3K2qILvHpy/RYbjAWk/j67354yU+34UiX/C1auhM8d92P4VCBbaJCxqC2vMx2xv2DQ8hDI0603CBAyW7I40cO3d78ubO1L/cjN+3pawHhODYZ9EKYkUgmYbHZqzpS4j+7HDEMhnXIj0ljCWF9IoqH7u6UqLQxloYF3ukdxX/+6x8gp6utzLI0Zj19FrlECP/+ex+G1TS5rr/U5ttwpEvtjiyj+Xz3aC/0RisK+Zy0rNirEKNXujS2UfQPDaOo1cNaAfFL2r94xI9H96zCmtbJKd9lZLIlMdXvHutDOssVf1HQ0gajGQbjzExEJk0aa1xpmI169PkyiBTcIuROruQH7+5Es3PuHKlLwjgraBI//flvYCCYg5Z6sstxFIvIJUN44Y8/seRn33CkS/4WLd0JvnZ6CDmNRdK6NocbBkP9EUk2l8Po6Ag0eiN05uktL6ybsgZXzKWxa70bOxvk5HN+IEKxDF4+NVRXGn69MwynzSTp9ngiiXdGrYiGgzi4ow2rWhop3TnflAU4wLeOXMZffesUCrrliXDnAr3LrcP//pXnFsA683vIhiOdX3veVkd79dSgMN0kYlG4m2fHa+sbHYZJpxGwUQ46ZHR8KU80kcfDPuTyebQ4zXjuvkZKd74esNfPjiCa1k0ixJjp2HZDCl2ONLyRIiIZI4KRBHZuaML6TqVtqTGWngWyuQLe81++BI3JsSxBRyRneGrvGvzyBw8uPeNOmVHDkS75W7R0J/jKqUHEUgVpkZhtfZR9pDabXWTUIuGQMBtlYURObxGNTIpNMwX5ySe2LF1DLMOZeYNJHLvgg70uQfWi1MPjkSA2rrJhRw2ao8vQNCtqyn/6z0fwvRP9cwYdFQs5kcqjc9ObrItCPZhPRfDU/g345R+9d8nfk4YjXfK3aOlO8OWTA8jBLCxF5ajnapl5NDCCljalD5UjGY8hHo8ikgUI42fq96n9Xehq1EVrMWdd23z99R7oDGahaqx1kJS+02PC3Ztra3Gq9biN7RbGAi8ev4Y/+tIbMNjKA/jKnVW0grMZGPVFaIoFJFIZrGpxYuOqJmRzedwYCiGWyiKV10KrNy5MtFssIh0P4pu//1FYzUu/xttwpAvz/N4WR33pxAA0BhvCoSA8LZUJzysZI5fLIB0LwzOmZaluRxBLOBRAPJvHmnYHDm7//9s79xipqjuOf2fm3pk7z52ZfbE8XFzk/ZLloYACahAtPorVNjXBNukfTYypaezDpCbapu1ftTUxTWra/mGkaayxURFFwbaCosLyLAqLC8suy77n/bpz79y5zTnbBRYW9s4wM8vM/E4gEPbMeXx+J/zmnvv7fX/GqtRXBfQCbTKeVPFhWw+XDDTakvEo/C4zVi8kexhlNtn93tzzFf668zggGHtPynI3LZqMliYvHlw7F7OafGiZ6ruiiMCRjn68tusojp0egGj3XtD0VRKs7qkEwWpsvqs5couWgtVi4sW+y6GRIy0HK92ga9x9oAei3YNoJMR1WFkps1xaWk5wvV2vb0TQ4dLGCkQ31jmxfG59LkNSX4MEZEXDe591w3fZl5jLP86u1TMZFaxmqcdu5mku1MqHwE/+tAvHu6P8yXGixq9tdYVXXrljsTH1sBdf34d/HTsP3SLBnFXgFLMIp/S8r5KZNGBWSeI7dy/CD76xbKIl3zA/J0d6w5iivBYiKxl8uL8bXl/9SA1SwTqhWP3lO0xEgoCuXfFEmkolEI/HsJmCi4p6KD4+0oeEKsDuuJhryEQxmOPUNBW6piKdVuFx2eB3W7FkVi1EoXyVcooK8wYdfNNPt3HJR7NFuLBC5qyY/B5LZWLvvFm1YCb3Ob3egxe+v4H/abRFEjK++6s3kRUkZOQEXA4rEooO0ZZfihr74qYmw3j5R/djfnPxv0QPhFJo9OX/9DzKiRyp0RND/cYQ+LIziN6gCofTg1BwEFabgwcM5dJikSBM2RFpOslm5WLqiqrxIKOZUz1YkKd2ay5rqOa+zIZn+uL8P1OTmRVF12AVzPB7JNTX2ODzMAcqlVslrmo26RV7/822vfj8qx5mYChZCyymLDySGU9tWYWFM+tHVMVMLGqe/Qk4pYmfXC+f5J97T+AvOw5j2ewpaGvv5bKRsOYXza0pKaye18AderEbSwPb3daDmU1urLjOmy9ypMW2VgWOn9V1vP9ZF9w1tTySLxYLw+s3/q7tUiRMGYfloa6Y18DVds72RrFyQSOc9hs/wKBSTNsfTHJn6nfbYLOOFA+gVlkEPj3ejZ37T8MEHc9tXQ+rWFg7//q1Pdh3vBuqluV625pugijl9sWaHcJsOopXnnkAzY1Xr0dcSMuc6ArjZHeYqZNgy7qb8x6aHGne6Kr3g2fOR9DRl4TT5eXXurpugsuT/8FPxMJoabJjzoz8x6hea9DOicDkEzjWGcCPX36XL0QUBB5tzwKOWPEJo41dOdfYdLz+/KNGP1KQfnuP9WM4LGPjymlw5fkFnhxpQUxRXYN8uJ/VIPXw0meh4BAvgwbk/+5MlpPQ1STuXUVVXarrJNFuK5XAH986gB37Ow1HCzMOmprGXYun4NnHS1s2LZXO4P3Pz3FTsGve1jlXBj9OZCdypBMRop+PIXDs9DDODSR43iirIxkJB3JKoRgPJ0urmF4nYiG9E6XTRgQqgkAqreKxF96AZrHDZL4Y6MQ3x1/KX1Qv41e62Qx3pFvW3IInv7my5Ax2tfUgGle5qNqGW5tglwSwyHb2usNII0dqhBL1uUBgOJLCwfYAXB6WkK+DSfz56/JLiWBBRnIqCTkVw/23N1NEKJ0zIlBBBN78+Cv8ecdhQJAupN/oWQ1qKgqTRYAouYFMChk1jZsavJjfXIt1S5qxcl7p69oePR3A+WCWa0nHYxGIgoXHbGxaNd3QdS850go6uKXYCtPv3PlFF/y1IwIMzJE6nO4JS3CxCi+pZAyCYAX7e1ZTIMsyGv0OeF1WzJ/pL8XyaQ4iQARKSOCdfe08yKmzLwTdJPDatcxJaVmda2hvWjkLz3x7TQlXNP5U7GrXbHPxakisqaoCXYlzR2qkkSM1Qon6jCHAyqc53X6oioxkkl3zThyxyzR0tXScR+NqWpa/i5ha54Rgyf/dKpmFCBCB8iDQOxzDf46eRaPPiXtaW3C6N4gfvrgdrz67BdNyyFstxm53t51HUslCsrt5OcFIaJhnI8xr9hrWkyZHWgzLVPiY7/0/9SUYGIQk2eFwTRxty2T/BD2Fdbfmdw1c4Uhpe0Sg4gnEUwoe/sXf8dHvv3dhrye6hvD0y+/jg989cUnNp9KiOD+UwIH2IVhtTgiCAEWOYeOKabDlkCJEjrS0Niv72SIJBfv+28/fkTIhBpfHD1EcP4mbKeSwZoIJGU2FWUvh7uWlf/9R9tBpA0SgQgjsajuDr3sCeGzDAtR7nWAKaZuf/RsWtzTgpafuL+kumapRe1cYi2b5kZQzOHByiKfuLGnx4qbG3HJgyZGW1HTlP9mJsyF0D6W4khHLIb1W+bRoeBgWsw6L2QRN08EET+5dZUzDs/xJ0Q6IABEYj8B9P9sGJurSOrsJbe3neYDP04/chs2rS1cqUQfwzidnkdVNcFjNSKYzMAsiXJIZ97ROzdlw5EhzRlbdH2A1SBMpBRmNHUXTNVNfkvERoYVGnwMeZ+7SY9VNmnZPBCqTwB/e+Bw7D3bzFBiLrkLNmvD81rWGhfILQeXUuQi+7k1yjXA5lUCdxwqm8LVuaRMa8tDeJUdaCKtU0RhMGpDJgLHUF/bLd43Ul1gkBFYqjUXpPrB2JgUWVdE5oa0SgasROHq6H798dQ9k2MHTYeQ4nnxoOR5ZN78k0NgjwPZPu2B3eXlQETJJHp0bS6pwO/KTJiVHWhLTVcYk7D3CRwfP8aoRakaHls1eM2KXFfxOJWJc1/OeFTNgFSlCtzJOAu2CCFwfgUef/wcSmgglGcXWjUvxxH1LuXh+sRt7CNh7tA9JxQSn24t4JIDW2X5Mq79YASmfNeTlSBNyBk7pMrWKfGanz5QVgXA8jT2Hz8NXIyEhm6CyWqLXSH1hGrpWi4b1y6bx96TUiAARIAKMwM9f2Y3DHf08Fe6lpzZhccvEKXTXS657II4jHQEIogTJ4YKezXKJ0wfXNucUoTveOnJ2pG990ol5M3w8x4Za9RFgQQKsDqlZkLgq0dWCjZhqUSgwgIfvzL+iQvXRpR0TgeogMBxJYv/JXjR6HVg+N/fgnlwpMWH6YEyF3enmWQbs/y4tk4aSVrB5zU2ld6S5boD6Vw6BoXAKX3zZD7PZBKZwxIUpoY8rEahpGuR4EPfdTlG6lXMCaCdEoPwI9A6zPNEAL/vI6q+yFhoe4OL0TBimEC3nJ9JCTEpjlC+B9u4QTnaF+Lc6lifKKsDU+MZWste0DNi1rsNmxl2tlDdavtamlROB8ibAvvB/sL8Hot2dt/yfEQLkSI1Qoj6cwCdHexGXVR5oJEkOngumZTJw11zUyU2nU0jGI7ySy6xpNUSOCBABIjBpBN7muaJmeP0XS6NFIyG0TLFjcUvh9L3JkU6aictr4hNngzjTF+dXuRaLCLfHh2gkwKs6OBwXr0fYvzltZty5tIkCjMrLxLRaIlBxBP59uBfBaBqSZOPXuqqqwWEz4fYF9XA7CpfbTo604o5OcTbEhOpZABG7KnG5a2Cz2REYZpVfPFdUfmFVXkSTitsWNsJho+ju4liERiUCRMAIgbb2IZzti2HZ7DrEUgoW3ewveE47OVIjlqA+nMDRjmH0hxTYHW4oSporgtT4GsalE4sE0dLkwLxmH9EjAkSACEwagb5gGodODvDo3GI1cqTFIlth4x7rGMZwNI14UuFXJOy3aLXzWqTjNVaKaGqthNa5YwORKgwLbYcIEAEiAHKkdAgMEWCBRsFYml/vWiwCslmNizGMhpNfOghTNLKaFWxYRhG7huBSJyJABMqaADnSsjZf6RY/GGbXI/1IqxovNWQym3kptcubkpaRTkW5E3WQ+lXpDEQzEQEiMGkEyJFOGvrymvhQ+yDODbKo3ZHmcvtgtUljNsHySmPhAFYvmoL6PCoolBcRWi0RIAJEYIQAOVI6CYYIHDg5gP5AEjor+qID/ropYz7HrnwT0QDmN9dgZpPH0JjUiQgQASJQCQTIkVaCFUuwh67+KFguqZLR+XtSk8kMm8SCjUacZjg4iNoaG9YsGutgS7A0moIIEAEicAWBQ+3D6OyP4Vvri6/3TY6UDqBhAm/vPcP7Wq02aFmNBxp5akYUQ5LxIJbd4kODzzHheOFwGBaLBel0Gi6XC5I09op4wgGoAxEgAkTAAIFT58KYM6P4BVbIkRowBnUBDrYPomcwzgXrs1lWGhfcGY7mkUZCQ2idU4upddeu68eKfA8ODvKnWkEQwMTtvV4vOVM6ZESACJQtAXKkZWu60i989In00pnZU6nZbObvTc0mHZvXzLzmwiKRCGRZBnOo7HNOp5M/lVIjAkSACJQrAXKk5Wq5SVh3XyCJAycGuN7uSAk1QBRFZDIZ/oTJ2kN3GHsfMepMHY6Jr4InYas0JREgAkTAMAFypIZRUccvOwPo6IlwEFzZyGKGkhnJKxVtdjAhhmVz6jGjgZ4w6bQQASJQPQTIkVaPrQuy048OnkM8qV4YSxQtPB+Gidkz52q3idi4cnpB5qJBiAARIALlQIAcaTlY6QZb4+XvSkd0d21QlTQEQYTLbsHKefWwU+WXG8xytBwiQASKQYAcaTGoVsGYGS2LHfvOXtjpqOYui+JNywmo6SSW3FKLgUAKsqLhjqVNVUCFtkgEiEApCLyyvQ3vfnYK23/7eCmmm3AOcqQTIqIOVyNwpGMIXX0x/mPmSEcDjkYjeTMZDW6HCEGwYP2tUwkkESACRKAgBD7Y34ED7b14buu6gox3vYOQI71egvR5HDo1hFBURkJW4ZRETKt3UR1SOhdEgAhUDQFypFVj6uJvtLM3AofdBq/LBps4kh5DjQgQASJQ6QT+B9U9bcNrCR65AAAAAElFTkSuQmCC"/>
          <p:cNvSpPr>
            <a:spLocks noChangeAspect="1" noChangeArrowheads="1"/>
          </p:cNvSpPr>
          <p:nvPr/>
        </p:nvSpPr>
        <p:spPr bwMode="auto">
          <a:xfrm>
            <a:off x="423938" y="7559"/>
            <a:ext cx="290286" cy="2902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086" tIns="43543" rIns="87086" bIns="43543" numCol="1" anchor="t" anchorCtr="0" compatLnSpc="1">
            <a:prstTxWarp prst="textNoShape">
              <a:avLst/>
            </a:prstTxWarp>
          </a:bodyPr>
          <a:lstStyle/>
          <a:p>
            <a:endParaRPr lang="en-US" sz="1274"/>
          </a:p>
        </p:txBody>
      </p:sp>
      <p:sp>
        <p:nvSpPr>
          <p:cNvPr id="5" name="AutoShape 8" descr="Image result for twitter"/>
          <p:cNvSpPr>
            <a:spLocks noChangeAspect="1" noChangeArrowheads="1"/>
          </p:cNvSpPr>
          <p:nvPr/>
        </p:nvSpPr>
        <p:spPr bwMode="auto">
          <a:xfrm>
            <a:off x="569081" y="152702"/>
            <a:ext cx="290286" cy="2902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086" tIns="43543" rIns="87086" bIns="43543" numCol="1" anchor="t" anchorCtr="0" compatLnSpc="1">
            <a:prstTxWarp prst="textNoShape">
              <a:avLst/>
            </a:prstTxWarp>
          </a:bodyPr>
          <a:lstStyle/>
          <a:p>
            <a:endParaRPr lang="en-US" sz="1274"/>
          </a:p>
        </p:txBody>
      </p:sp>
      <p:sp>
        <p:nvSpPr>
          <p:cNvPr id="6" name="AutoShape 10" descr="Image result for twitter"/>
          <p:cNvSpPr>
            <a:spLocks noChangeAspect="1" noChangeArrowheads="1"/>
          </p:cNvSpPr>
          <p:nvPr/>
        </p:nvSpPr>
        <p:spPr bwMode="auto">
          <a:xfrm>
            <a:off x="714224" y="297845"/>
            <a:ext cx="290286" cy="2902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086" tIns="43543" rIns="87086" bIns="43543" numCol="1" anchor="t" anchorCtr="0" compatLnSpc="1">
            <a:prstTxWarp prst="textNoShape">
              <a:avLst/>
            </a:prstTxWarp>
          </a:bodyPr>
          <a:lstStyle/>
          <a:p>
            <a:endParaRPr lang="en-US" sz="1274"/>
          </a:p>
        </p:txBody>
      </p:sp>
      <p:sp>
        <p:nvSpPr>
          <p:cNvPr id="7" name="AutoShape 12" descr="Image result for twitter"/>
          <p:cNvSpPr>
            <a:spLocks noChangeAspect="1" noChangeArrowheads="1"/>
          </p:cNvSpPr>
          <p:nvPr/>
        </p:nvSpPr>
        <p:spPr bwMode="auto">
          <a:xfrm>
            <a:off x="859367" y="442988"/>
            <a:ext cx="290286" cy="2902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7086" tIns="43543" rIns="87086" bIns="43543" numCol="1" anchor="t" anchorCtr="0" compatLnSpc="1">
            <a:prstTxWarp prst="textNoShape">
              <a:avLst/>
            </a:prstTxWarp>
          </a:bodyPr>
          <a:lstStyle/>
          <a:p>
            <a:endParaRPr lang="en-US" sz="1274"/>
          </a:p>
        </p:txBody>
      </p:sp>
      <p:sp>
        <p:nvSpPr>
          <p:cNvPr id="29" name="Shape 110"/>
          <p:cNvSpPr txBox="1"/>
          <p:nvPr/>
        </p:nvSpPr>
        <p:spPr>
          <a:xfrm>
            <a:off x="573665" y="5097113"/>
            <a:ext cx="12409006" cy="10910615"/>
          </a:xfrm>
          <a:prstGeom prst="rect">
            <a:avLst/>
          </a:prstGeom>
          <a:noFill/>
          <a:ln>
            <a:noFill/>
          </a:ln>
        </p:spPr>
        <p:txBody>
          <a:bodyPr wrap="square" lIns="87071" tIns="43524" rIns="87071" bIns="43524" anchor="t" anchorCtr="0">
            <a:noAutofit/>
          </a:bodyPr>
          <a:lstStyle/>
          <a:p>
            <a:pPr>
              <a:buClr>
                <a:srgbClr val="000000"/>
              </a:buClr>
              <a:buSzPct val="25000"/>
            </a:pPr>
            <a:r>
              <a:rPr lang="en-US" sz="3429" b="1" u="sng" dirty="0">
                <a:latin typeface="Arial Narrow" panose="020B0606020202030204" pitchFamily="34" charset="0"/>
                <a:ea typeface="Times New Roman"/>
                <a:cs typeface="Times New Roman"/>
                <a:sym typeface="Times New Roman"/>
              </a:rPr>
              <a:t>Background</a:t>
            </a:r>
          </a:p>
          <a:p>
            <a:pPr marL="544297" indent="-544297">
              <a:buClr>
                <a:srgbClr val="000000"/>
              </a:buClr>
              <a:buSzPct val="100000"/>
              <a:buFont typeface="Arial" panose="020B0604020202020204" pitchFamily="34" charset="0"/>
              <a:buChar char="•"/>
            </a:pPr>
            <a:r>
              <a:rPr lang="en-US" sz="3429" b="1" dirty="0">
                <a:latin typeface="Arial Narrow" panose="020B0606020202030204" pitchFamily="34" charset="0"/>
                <a:ea typeface="Times New Roman"/>
                <a:cs typeface="Times New Roman"/>
                <a:sym typeface="Times New Roman"/>
              </a:rPr>
              <a:t>The eBook for Oral Health Literacy©  is a free, online digital curriculum of picture stories demonstrating oral health behaviors of children at home, school, and dental clinics.</a:t>
            </a:r>
          </a:p>
          <a:p>
            <a:pPr marL="544297" indent="-544297">
              <a:buClr>
                <a:srgbClr val="000000"/>
              </a:buClr>
              <a:buSzPct val="100000"/>
              <a:buFont typeface="Arial" panose="020B0604020202020204" pitchFamily="34" charset="0"/>
              <a:buChar char="•"/>
            </a:pPr>
            <a:r>
              <a:rPr lang="en-US" sz="3429" b="1" dirty="0">
                <a:latin typeface="Arial Narrow" panose="020B0606020202030204" pitchFamily="34" charset="0"/>
                <a:ea typeface="Times New Roman"/>
                <a:cs typeface="Times New Roman"/>
                <a:sym typeface="Times New Roman"/>
              </a:rPr>
              <a:t>The key feature of the curriculum is teaching children about oral health behaviors while practicing reading skills and listening comprehension which builds health literacy. </a:t>
            </a:r>
          </a:p>
          <a:p>
            <a:pPr marL="544297" indent="-544297">
              <a:buClr>
                <a:srgbClr val="000000"/>
              </a:buClr>
              <a:buSzPct val="100000"/>
              <a:buFont typeface="Arial" panose="020B0604020202020204" pitchFamily="34" charset="0"/>
              <a:buChar char="•"/>
            </a:pPr>
            <a:r>
              <a:rPr lang="en-US" sz="3429" b="1" dirty="0">
                <a:latin typeface="Arial Narrow" panose="020B0606020202030204" pitchFamily="34" charset="0"/>
                <a:ea typeface="Times New Roman"/>
                <a:cs typeface="Times New Roman"/>
                <a:sym typeface="Times New Roman"/>
              </a:rPr>
              <a:t>By design, the eBook for Oral Health Literacy© enables children to practice literacy skills and oral health behaviors at home when absent from the school curriculum. </a:t>
            </a:r>
          </a:p>
          <a:p>
            <a:pPr marL="544297" indent="-544297">
              <a:buClr>
                <a:srgbClr val="000000"/>
              </a:buClr>
              <a:buSzPct val="100000"/>
              <a:buFont typeface="Arial" panose="020B0604020202020204" pitchFamily="34" charset="0"/>
              <a:buChar char="•"/>
            </a:pPr>
            <a:r>
              <a:rPr lang="en-US" sz="3429" b="1" dirty="0">
                <a:latin typeface="Arial Narrow" panose="020B0606020202030204" pitchFamily="34" charset="0"/>
                <a:ea typeface="Times New Roman"/>
                <a:cs typeface="Times New Roman"/>
                <a:sym typeface="Times New Roman"/>
              </a:rPr>
              <a:t>School absenteeism due to sick days or dental pain can be a detriment to the academic progress of students’ learning (Carroll, 2010; Jackson, 2011). </a:t>
            </a:r>
          </a:p>
          <a:p>
            <a:pPr marL="544297" indent="-544297">
              <a:buClr>
                <a:srgbClr val="000000"/>
              </a:buClr>
              <a:buSzPct val="100000"/>
              <a:buFont typeface="Arial" panose="020B0604020202020204" pitchFamily="34" charset="0"/>
              <a:buChar char="•"/>
            </a:pPr>
            <a:r>
              <a:rPr lang="en-US" sz="3429" b="1" dirty="0">
                <a:latin typeface="Arial Narrow" panose="020B0606020202030204" pitchFamily="34" charset="0"/>
                <a:ea typeface="Times New Roman"/>
                <a:cs typeface="Times New Roman"/>
                <a:sym typeface="Times New Roman"/>
              </a:rPr>
              <a:t>This project meets US </a:t>
            </a:r>
            <a:r>
              <a:rPr lang="en-US" sz="3429" b="1" i="1" dirty="0">
                <a:latin typeface="Arial Narrow" panose="020B0606020202030204" pitchFamily="34" charset="0"/>
                <a:ea typeface="Times New Roman"/>
                <a:cs typeface="Times New Roman"/>
                <a:sym typeface="Times New Roman"/>
              </a:rPr>
              <a:t>Healthy People 2020</a:t>
            </a:r>
            <a:r>
              <a:rPr lang="en-US" sz="3429" b="1" dirty="0">
                <a:latin typeface="Arial Narrow" panose="020B0606020202030204" pitchFamily="34" charset="0"/>
                <a:ea typeface="Times New Roman"/>
                <a:cs typeface="Times New Roman"/>
                <a:sym typeface="Times New Roman"/>
              </a:rPr>
              <a:t> Objectives: </a:t>
            </a:r>
          </a:p>
          <a:p>
            <a:pPr marL="457200" indent="-457200">
              <a:buClr>
                <a:srgbClr val="000000"/>
              </a:buClr>
              <a:buSzPct val="100000"/>
              <a:buFont typeface="Courier New" panose="02070309020205020404" pitchFamily="49" charset="0"/>
              <a:buChar char="o"/>
            </a:pPr>
            <a:r>
              <a:rPr lang="en-US" sz="3429" b="1" dirty="0">
                <a:latin typeface="Arial Narrow" panose="020B0606020202030204" pitchFamily="34" charset="0"/>
                <a:ea typeface="Times New Roman"/>
                <a:cs typeface="Times New Roman"/>
                <a:sym typeface="Times New Roman"/>
              </a:rPr>
              <a:t>Increase the proportion of quality, health-related websites; and</a:t>
            </a:r>
          </a:p>
          <a:p>
            <a:pPr marL="457200" lvl="2" indent="-457200">
              <a:buClr>
                <a:srgbClr val="000000"/>
              </a:buClr>
              <a:buSzPct val="100000"/>
              <a:buFont typeface="Courier New" panose="02070309020205020404" pitchFamily="49" charset="0"/>
              <a:buChar char="o"/>
            </a:pPr>
            <a:r>
              <a:rPr lang="en-US" sz="3429" b="1" dirty="0">
                <a:latin typeface="Arial Narrow" panose="020B0606020202030204" pitchFamily="34" charset="0"/>
                <a:ea typeface="Times New Roman"/>
                <a:cs typeface="Times New Roman"/>
                <a:sym typeface="Times New Roman"/>
              </a:rPr>
              <a:t>Increase the proportion of 4</a:t>
            </a:r>
            <a:r>
              <a:rPr lang="en-US" sz="3429" b="1" baseline="30000" dirty="0">
                <a:latin typeface="Arial Narrow" panose="020B0606020202030204" pitchFamily="34" charset="0"/>
                <a:ea typeface="Times New Roman"/>
                <a:cs typeface="Times New Roman"/>
                <a:sym typeface="Times New Roman"/>
              </a:rPr>
              <a:t>th</a:t>
            </a:r>
            <a:r>
              <a:rPr lang="en-US" sz="3429" b="1" dirty="0">
                <a:latin typeface="Arial Narrow" panose="020B0606020202030204" pitchFamily="34" charset="0"/>
                <a:ea typeface="Times New Roman"/>
                <a:cs typeface="Times New Roman"/>
                <a:sym typeface="Times New Roman"/>
              </a:rPr>
              <a:t> and 8</a:t>
            </a:r>
            <a:r>
              <a:rPr lang="en-US" sz="3429" b="1" baseline="30000" dirty="0">
                <a:latin typeface="Arial Narrow" panose="020B0606020202030204" pitchFamily="34" charset="0"/>
                <a:ea typeface="Times New Roman"/>
                <a:cs typeface="Times New Roman"/>
                <a:sym typeface="Times New Roman"/>
              </a:rPr>
              <a:t>th</a:t>
            </a:r>
            <a:r>
              <a:rPr lang="en-US" sz="3429" b="1" dirty="0">
                <a:latin typeface="Arial Narrow" panose="020B0606020202030204" pitchFamily="34" charset="0"/>
                <a:ea typeface="Times New Roman"/>
                <a:cs typeface="Times New Roman"/>
                <a:sym typeface="Times New Roman"/>
              </a:rPr>
              <a:t> grade students whose reading skills are at or above the proficient achievement level for their grade</a:t>
            </a:r>
          </a:p>
          <a:p>
            <a:pPr marL="457200" lvl="2" indent="-457200">
              <a:buClr>
                <a:srgbClr val="000000"/>
              </a:buClr>
              <a:buSzPct val="100000"/>
              <a:buFont typeface="Arial" panose="020B0604020202020204" pitchFamily="34" charset="0"/>
              <a:buChar char="•"/>
            </a:pPr>
            <a:r>
              <a:rPr lang="en-US" sz="3429" b="1" dirty="0">
                <a:latin typeface="Arial Narrow" panose="020B0606020202030204" pitchFamily="34" charset="0"/>
                <a:ea typeface="Times New Roman"/>
                <a:cs typeface="Times New Roman"/>
                <a:sym typeface="Times New Roman"/>
              </a:rPr>
              <a:t>Three of the E-Texts were added to a larger eBook for Oral Health Literacy© project which are available as open source educational material on the Digital Literacy Partnership website (Tzoc &amp; Ubbes, 2018). </a:t>
            </a:r>
          </a:p>
          <a:p>
            <a:pPr lvl="2">
              <a:buClr>
                <a:srgbClr val="000000"/>
              </a:buClr>
              <a:buSzPct val="100000"/>
            </a:pPr>
            <a:endParaRPr lang="en-US" sz="3429" b="1" dirty="0">
              <a:latin typeface="Arial Narrow" panose="020B0606020202030204" pitchFamily="34" charset="0"/>
              <a:ea typeface="Times New Roman"/>
              <a:cs typeface="Times New Roman"/>
              <a:sym typeface="Times New Roman"/>
            </a:endParaRPr>
          </a:p>
          <a:p>
            <a:pPr lvl="2">
              <a:buClr>
                <a:srgbClr val="000000"/>
              </a:buClr>
              <a:buSzPct val="100000"/>
            </a:pPr>
            <a:endParaRPr lang="en-US" sz="3429" b="1" dirty="0">
              <a:latin typeface="Arial Narrow" panose="020B0606020202030204" pitchFamily="34" charset="0"/>
              <a:ea typeface="Times New Roman"/>
              <a:cs typeface="Times New Roman"/>
              <a:sym typeface="Times New Roman"/>
            </a:endParaRPr>
          </a:p>
        </p:txBody>
      </p:sp>
      <p:pic>
        <p:nvPicPr>
          <p:cNvPr id="30" name="Picture 15" descr="miami logo.pdf">
            <a:extLst>
              <a:ext uri="{FF2B5EF4-FFF2-40B4-BE49-F238E27FC236}">
                <a16:creationId xmlns="" xmlns:a16="http://schemas.microsoft.com/office/drawing/2014/main" id="{24D8C252-7EB2-4A70-B103-3C4C8D0C72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55343" y="482342"/>
            <a:ext cx="2842381" cy="215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 xmlns:a16="http://schemas.microsoft.com/office/drawing/2014/main" id="{3E2F25D5-056C-4910-8CD8-931B9BA50B2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114956" y="-53554"/>
            <a:ext cx="4236311" cy="3514912"/>
          </a:xfrm>
          <a:prstGeom prst="rect">
            <a:avLst/>
          </a:prstGeom>
          <a:noFill/>
          <a:ln>
            <a:noFill/>
          </a:ln>
        </p:spPr>
      </p:pic>
      <p:pic>
        <p:nvPicPr>
          <p:cNvPr id="10" name="Picture 9">
            <a:extLst>
              <a:ext uri="{FF2B5EF4-FFF2-40B4-BE49-F238E27FC236}">
                <a16:creationId xmlns="" xmlns:a16="http://schemas.microsoft.com/office/drawing/2014/main" id="{5D0065E3-E60A-429F-8AED-20D981356612}"/>
              </a:ext>
            </a:extLst>
          </p:cNvPr>
          <p:cNvPicPr>
            <a:picLocks noChangeAspect="1"/>
          </p:cNvPicPr>
          <p:nvPr/>
        </p:nvPicPr>
        <p:blipFill>
          <a:blip r:embed="rId5"/>
          <a:stretch>
            <a:fillRect/>
          </a:stretch>
        </p:blipFill>
        <p:spPr>
          <a:xfrm>
            <a:off x="14005988" y="7645848"/>
            <a:ext cx="12409006" cy="1945195"/>
          </a:xfrm>
          <a:prstGeom prst="rect">
            <a:avLst/>
          </a:prstGeom>
          <a:ln w="38100">
            <a:noFill/>
          </a:ln>
        </p:spPr>
      </p:pic>
      <p:sp>
        <p:nvSpPr>
          <p:cNvPr id="40" name="Shape 106">
            <a:extLst>
              <a:ext uri="{FF2B5EF4-FFF2-40B4-BE49-F238E27FC236}">
                <a16:creationId xmlns="" xmlns:a16="http://schemas.microsoft.com/office/drawing/2014/main" id="{51DE9B76-4076-4998-9DB9-1BB0FD008A6D}"/>
              </a:ext>
            </a:extLst>
          </p:cNvPr>
          <p:cNvSpPr txBox="1"/>
          <p:nvPr/>
        </p:nvSpPr>
        <p:spPr>
          <a:xfrm>
            <a:off x="14935201" y="9893837"/>
            <a:ext cx="11658600" cy="1492281"/>
          </a:xfrm>
          <a:prstGeom prst="rect">
            <a:avLst/>
          </a:prstGeom>
          <a:noFill/>
          <a:ln>
            <a:noFill/>
          </a:ln>
        </p:spPr>
        <p:txBody>
          <a:bodyPr wrap="square" lIns="87071" tIns="43524" rIns="87071" bIns="43524" anchor="t" anchorCtr="0">
            <a:noAutofit/>
          </a:bodyPr>
          <a:lstStyle/>
          <a:p>
            <a:pPr lvl="0">
              <a:buClr>
                <a:schemeClr val="dk1"/>
              </a:buClr>
              <a:buSzPct val="25000"/>
            </a:pPr>
            <a:r>
              <a:rPr lang="en-US" sz="3429" b="1" dirty="0">
                <a:solidFill>
                  <a:schemeClr val="dk1"/>
                </a:solidFill>
                <a:latin typeface="Arial Narrow" panose="020B0606020202030204" pitchFamily="34" charset="0"/>
                <a:ea typeface="Times New Roman"/>
                <a:cs typeface="Times New Roman"/>
                <a:sym typeface="Times New Roman"/>
              </a:rPr>
              <a:t>The eBook for Oral Health Literacy Curriculum is located at:</a:t>
            </a:r>
          </a:p>
          <a:p>
            <a:pPr lvl="0">
              <a:buClr>
                <a:schemeClr val="dk1"/>
              </a:buClr>
              <a:buSzPct val="25000"/>
            </a:pPr>
            <a:r>
              <a:rPr lang="en-US" sz="4400" b="1" dirty="0">
                <a:solidFill>
                  <a:schemeClr val="dk1"/>
                </a:solidFill>
                <a:latin typeface="Arial Narrow" panose="020B0606020202030204" pitchFamily="34" charset="0"/>
                <a:ea typeface="Times New Roman"/>
                <a:cs typeface="Times New Roman"/>
                <a:sym typeface="Times New Roman"/>
              </a:rPr>
              <a:t>              </a:t>
            </a:r>
            <a:r>
              <a:rPr lang="en-US" sz="4400" b="1" dirty="0">
                <a:solidFill>
                  <a:schemeClr val="bg2"/>
                </a:solidFill>
                <a:latin typeface="Arial Narrow" panose="020B0606020202030204" pitchFamily="34" charset="0"/>
                <a:ea typeface="Times New Roman"/>
                <a:cs typeface="Times New Roman"/>
                <a:sym typeface="Times New Roman"/>
              </a:rPr>
              <a:t>https://dlp.lib.miamioh.edu/</a:t>
            </a:r>
          </a:p>
          <a:p>
            <a:endParaRPr sz="2476" dirty="0">
              <a:solidFill>
                <a:schemeClr val="dk1"/>
              </a:solidFill>
            </a:endParaRPr>
          </a:p>
        </p:txBody>
      </p:sp>
      <p:sp>
        <p:nvSpPr>
          <p:cNvPr id="41" name="Shape 106">
            <a:extLst>
              <a:ext uri="{FF2B5EF4-FFF2-40B4-BE49-F238E27FC236}">
                <a16:creationId xmlns="" xmlns:a16="http://schemas.microsoft.com/office/drawing/2014/main" id="{29C9B6BF-71A9-47A0-A321-84B9BA0DB407}"/>
              </a:ext>
            </a:extLst>
          </p:cNvPr>
          <p:cNvSpPr txBox="1"/>
          <p:nvPr/>
        </p:nvSpPr>
        <p:spPr>
          <a:xfrm>
            <a:off x="27883704" y="14630400"/>
            <a:ext cx="12720076" cy="21717000"/>
          </a:xfrm>
          <a:prstGeom prst="rect">
            <a:avLst/>
          </a:prstGeom>
          <a:noFill/>
          <a:ln>
            <a:noFill/>
          </a:ln>
        </p:spPr>
        <p:txBody>
          <a:bodyPr wrap="square" lIns="87071" tIns="43524" rIns="87071" bIns="43524" anchor="t" anchorCtr="0">
            <a:noAutofit/>
          </a:bodyPr>
          <a:lstStyle/>
          <a:p>
            <a:pPr>
              <a:buClr>
                <a:schemeClr val="dk1"/>
              </a:buClr>
              <a:buSzPct val="25000"/>
            </a:pPr>
            <a:r>
              <a:rPr lang="en-US" sz="3429" b="1" u="sng" dirty="0">
                <a:solidFill>
                  <a:schemeClr val="dk1"/>
                </a:solidFill>
                <a:latin typeface="Arial Narrow" panose="020B0606020202030204" pitchFamily="34" charset="0"/>
                <a:ea typeface="Times New Roman"/>
                <a:cs typeface="Times New Roman"/>
                <a:sym typeface="Times New Roman"/>
              </a:rPr>
              <a:t>Results</a:t>
            </a:r>
          </a:p>
          <a:p>
            <a:pPr>
              <a:buClr>
                <a:schemeClr val="dk1"/>
              </a:buClr>
              <a:buSzPct val="25000"/>
            </a:pPr>
            <a:endParaRPr lang="en-US" sz="3429" b="1" u="sng" dirty="0">
              <a:solidFill>
                <a:schemeClr val="dk1"/>
              </a:solidFill>
              <a:latin typeface="Arial Narrow" panose="020B0606020202030204" pitchFamily="34" charset="0"/>
              <a:ea typeface="Times New Roman"/>
              <a:cs typeface="Times New Roman"/>
              <a:sym typeface="Times New Roman"/>
            </a:endParaRPr>
          </a:p>
          <a:p>
            <a:pPr>
              <a:buClr>
                <a:schemeClr val="dk1"/>
              </a:buClr>
              <a:buSzPct val="25000"/>
            </a:pPr>
            <a:r>
              <a:rPr lang="en-US" sz="3429" b="1" dirty="0">
                <a:solidFill>
                  <a:schemeClr val="dk1"/>
                </a:solidFill>
                <a:latin typeface="Arial Narrow" panose="020B0606020202030204" pitchFamily="34" charset="0"/>
                <a:ea typeface="Times New Roman"/>
                <a:cs typeface="Times New Roman"/>
                <a:sym typeface="Times New Roman"/>
              </a:rPr>
              <a:t>Suitability of Materials:                               Readability of Materials:</a:t>
            </a:r>
          </a:p>
          <a:p>
            <a:pPr>
              <a:buClr>
                <a:schemeClr val="dk1"/>
              </a:buClr>
              <a:buSzPct val="25000"/>
            </a:pPr>
            <a:endParaRPr lang="en-US" sz="3429" b="1" dirty="0">
              <a:solidFill>
                <a:schemeClr val="dk1"/>
              </a:solidFill>
              <a:latin typeface="Arial Narrow" panose="020B0606020202030204" pitchFamily="34" charset="0"/>
              <a:ea typeface="Times New Roman"/>
              <a:cs typeface="Times New Roman"/>
              <a:sym typeface="Times New Roman"/>
            </a:endParaRPr>
          </a:p>
          <a:p>
            <a:pPr>
              <a:buClr>
                <a:schemeClr val="dk1"/>
              </a:buClr>
              <a:buSzPct val="25000"/>
            </a:pPr>
            <a:endParaRPr lang="en-US" sz="3429" b="1" dirty="0">
              <a:solidFill>
                <a:schemeClr val="dk1"/>
              </a:solidFill>
              <a:latin typeface="Arial Narrow" panose="020B0606020202030204" pitchFamily="34" charset="0"/>
              <a:ea typeface="Times New Roman"/>
              <a:cs typeface="Times New Roman"/>
              <a:sym typeface="Times New Roman"/>
            </a:endParaRPr>
          </a:p>
          <a:p>
            <a:pPr>
              <a:buClr>
                <a:schemeClr val="dk1"/>
              </a:buClr>
              <a:buSzPct val="25000"/>
            </a:pPr>
            <a:endParaRPr lang="en-US" sz="3429" b="1" dirty="0">
              <a:solidFill>
                <a:schemeClr val="dk1"/>
              </a:solidFill>
              <a:latin typeface="Arial Narrow" panose="020B0606020202030204" pitchFamily="34" charset="0"/>
              <a:ea typeface="Times New Roman"/>
              <a:cs typeface="Times New Roman"/>
              <a:sym typeface="Times New Roman"/>
            </a:endParaRPr>
          </a:p>
          <a:p>
            <a:pPr>
              <a:buClr>
                <a:schemeClr val="dk1"/>
              </a:buClr>
              <a:buSzPct val="25000"/>
            </a:pPr>
            <a:endParaRPr lang="en-US" sz="3429" b="1" dirty="0">
              <a:solidFill>
                <a:schemeClr val="dk1"/>
              </a:solidFill>
              <a:latin typeface="Arial Narrow" panose="020B0606020202030204" pitchFamily="34" charset="0"/>
              <a:ea typeface="Times New Roman"/>
              <a:cs typeface="Times New Roman"/>
              <a:sym typeface="Times New Roman"/>
            </a:endParaRPr>
          </a:p>
          <a:p>
            <a:pPr>
              <a:buClr>
                <a:schemeClr val="dk1"/>
              </a:buClr>
              <a:buSzPct val="25000"/>
            </a:pPr>
            <a:endParaRPr lang="en-US" sz="3429" b="1" dirty="0">
              <a:solidFill>
                <a:schemeClr val="dk1"/>
              </a:solidFill>
              <a:latin typeface="Arial Narrow" panose="020B0606020202030204" pitchFamily="34" charset="0"/>
              <a:ea typeface="Times New Roman"/>
              <a:cs typeface="Times New Roman"/>
              <a:sym typeface="Times New Roman"/>
            </a:endParaRPr>
          </a:p>
          <a:p>
            <a:pPr>
              <a:buClr>
                <a:schemeClr val="dk1"/>
              </a:buClr>
              <a:buSzPct val="25000"/>
            </a:pPr>
            <a:endParaRPr lang="en-US" sz="3429" b="1" dirty="0">
              <a:solidFill>
                <a:schemeClr val="dk1"/>
              </a:solidFill>
              <a:latin typeface="Arial Narrow" panose="020B0606020202030204" pitchFamily="34" charset="0"/>
              <a:ea typeface="Times New Roman"/>
              <a:cs typeface="Times New Roman"/>
              <a:sym typeface="Times New Roman"/>
            </a:endParaRPr>
          </a:p>
          <a:p>
            <a:pPr>
              <a:buClr>
                <a:schemeClr val="dk1"/>
              </a:buClr>
              <a:buSzPct val="25000"/>
            </a:pPr>
            <a:endParaRPr lang="en-US" sz="3429" b="1" dirty="0">
              <a:solidFill>
                <a:schemeClr val="dk1"/>
              </a:solidFill>
              <a:latin typeface="Arial Narrow" panose="020B0606020202030204" pitchFamily="34" charset="0"/>
              <a:ea typeface="Times New Roman"/>
              <a:cs typeface="Times New Roman"/>
              <a:sym typeface="Times New Roman"/>
            </a:endParaRPr>
          </a:p>
          <a:p>
            <a:pPr>
              <a:buClr>
                <a:schemeClr val="dk1"/>
              </a:buClr>
              <a:buSzPct val="25000"/>
            </a:pPr>
            <a:endParaRPr lang="en-US" sz="3429" b="1" dirty="0">
              <a:solidFill>
                <a:schemeClr val="dk1"/>
              </a:solidFill>
              <a:latin typeface="Arial Narrow" panose="020B0606020202030204" pitchFamily="34" charset="0"/>
              <a:ea typeface="Times New Roman"/>
              <a:cs typeface="Times New Roman"/>
              <a:sym typeface="Times New Roman"/>
            </a:endParaRPr>
          </a:p>
          <a:p>
            <a:pPr>
              <a:buClr>
                <a:schemeClr val="dk1"/>
              </a:buClr>
              <a:buSzPct val="25000"/>
            </a:pPr>
            <a:endParaRPr lang="en-US" sz="3429" b="1" dirty="0">
              <a:solidFill>
                <a:schemeClr val="dk1"/>
              </a:solidFill>
              <a:latin typeface="Arial Narrow" panose="020B0606020202030204" pitchFamily="34" charset="0"/>
              <a:ea typeface="Times New Roman"/>
              <a:cs typeface="Times New Roman"/>
              <a:sym typeface="Times New Roman"/>
            </a:endParaRPr>
          </a:p>
          <a:p>
            <a:pPr>
              <a:buClr>
                <a:schemeClr val="dk1"/>
              </a:buClr>
              <a:buSzPct val="25000"/>
            </a:pPr>
            <a:endParaRPr lang="en-US" sz="3429" b="1" dirty="0">
              <a:solidFill>
                <a:schemeClr val="dk1"/>
              </a:solidFill>
              <a:latin typeface="Arial Narrow" panose="020B0606020202030204" pitchFamily="34" charset="0"/>
              <a:ea typeface="Times New Roman"/>
              <a:cs typeface="Times New Roman"/>
              <a:sym typeface="Times New Roman"/>
            </a:endParaRPr>
          </a:p>
          <a:p>
            <a:pPr>
              <a:buClr>
                <a:schemeClr val="dk1"/>
              </a:buClr>
              <a:buSzPct val="25000"/>
            </a:pPr>
            <a:endParaRPr lang="en-US" sz="3429" b="1" dirty="0">
              <a:solidFill>
                <a:schemeClr val="dk1"/>
              </a:solidFill>
              <a:latin typeface="Arial Narrow" panose="020B0606020202030204" pitchFamily="34" charset="0"/>
              <a:ea typeface="Times New Roman"/>
              <a:cs typeface="Times New Roman"/>
              <a:sym typeface="Times New Roman"/>
            </a:endParaRPr>
          </a:p>
          <a:p>
            <a:pPr>
              <a:buClr>
                <a:schemeClr val="dk1"/>
              </a:buClr>
              <a:buSzPct val="25000"/>
            </a:pPr>
            <a:endParaRPr lang="en-US" sz="3429" b="1" dirty="0">
              <a:solidFill>
                <a:schemeClr val="dk1"/>
              </a:solidFill>
              <a:latin typeface="Arial Narrow" panose="020B0606020202030204" pitchFamily="34" charset="0"/>
              <a:ea typeface="Times New Roman"/>
              <a:cs typeface="Times New Roman"/>
              <a:sym typeface="Times New Roman"/>
            </a:endParaRPr>
          </a:p>
          <a:p>
            <a:pPr>
              <a:buClr>
                <a:schemeClr val="dk1"/>
              </a:buClr>
              <a:buSzPct val="25000"/>
            </a:pPr>
            <a:endParaRPr lang="en-US" sz="3429" b="1" dirty="0">
              <a:solidFill>
                <a:schemeClr val="dk1"/>
              </a:solidFill>
              <a:latin typeface="Arial Narrow" panose="020B0606020202030204" pitchFamily="34" charset="0"/>
              <a:ea typeface="Times New Roman"/>
              <a:cs typeface="Times New Roman"/>
              <a:sym typeface="Times New Roman"/>
            </a:endParaRPr>
          </a:p>
          <a:p>
            <a:pPr>
              <a:buClr>
                <a:schemeClr val="dk1"/>
              </a:buClr>
              <a:buSzPct val="25000"/>
            </a:pPr>
            <a:endParaRPr lang="en-US" sz="3429" b="1" dirty="0">
              <a:solidFill>
                <a:schemeClr val="dk1"/>
              </a:solidFill>
              <a:latin typeface="Arial Narrow" panose="020B0606020202030204" pitchFamily="34" charset="0"/>
              <a:ea typeface="Times New Roman"/>
              <a:cs typeface="Times New Roman"/>
              <a:sym typeface="Times New Roman"/>
            </a:endParaRPr>
          </a:p>
          <a:p>
            <a:pPr>
              <a:buClr>
                <a:schemeClr val="dk1"/>
              </a:buClr>
              <a:buSzPct val="25000"/>
            </a:pPr>
            <a:endParaRPr lang="en-US" sz="3429" b="1" dirty="0">
              <a:solidFill>
                <a:schemeClr val="dk1"/>
              </a:solidFill>
              <a:latin typeface="Arial Narrow" panose="020B0606020202030204" pitchFamily="34" charset="0"/>
              <a:ea typeface="Times New Roman"/>
              <a:cs typeface="Times New Roman"/>
              <a:sym typeface="Times New Roman"/>
            </a:endParaRPr>
          </a:p>
          <a:p>
            <a:pPr>
              <a:buClr>
                <a:schemeClr val="dk1"/>
              </a:buClr>
              <a:buSzPct val="25000"/>
            </a:pPr>
            <a:endParaRPr lang="en-US" sz="3429" b="1" dirty="0">
              <a:solidFill>
                <a:schemeClr val="dk1"/>
              </a:solidFill>
              <a:latin typeface="Arial Narrow" panose="020B0606020202030204" pitchFamily="34" charset="0"/>
              <a:ea typeface="Times New Roman"/>
              <a:cs typeface="Times New Roman"/>
              <a:sym typeface="Times New Roman"/>
            </a:endParaRPr>
          </a:p>
          <a:p>
            <a:pPr>
              <a:buClr>
                <a:schemeClr val="dk1"/>
              </a:buClr>
              <a:buSzPct val="25000"/>
            </a:pPr>
            <a:endParaRPr lang="en-US" sz="3429" b="1" dirty="0">
              <a:solidFill>
                <a:schemeClr val="dk1"/>
              </a:solidFill>
              <a:latin typeface="Arial Narrow" panose="020B0606020202030204" pitchFamily="34" charset="0"/>
              <a:ea typeface="Times New Roman"/>
              <a:cs typeface="Times New Roman"/>
              <a:sym typeface="Times New Roman"/>
            </a:endParaRPr>
          </a:p>
          <a:p>
            <a:pPr>
              <a:buClr>
                <a:schemeClr val="dk1"/>
              </a:buClr>
              <a:buSzPct val="25000"/>
            </a:pPr>
            <a:r>
              <a:rPr lang="en-US" sz="3429" b="1" u="sng" dirty="0">
                <a:solidFill>
                  <a:schemeClr val="dk1"/>
                </a:solidFill>
                <a:latin typeface="Arial Narrow" panose="020B0606020202030204" pitchFamily="34" charset="0"/>
                <a:ea typeface="Times New Roman"/>
                <a:cs typeface="Times New Roman"/>
                <a:sym typeface="Times New Roman"/>
              </a:rPr>
              <a:t>Conclusions</a:t>
            </a:r>
          </a:p>
          <a:p>
            <a:pPr>
              <a:buClr>
                <a:schemeClr val="dk1"/>
              </a:buClr>
              <a:buSzPct val="25000"/>
            </a:pPr>
            <a:endParaRPr lang="en-US" sz="3429" b="1" dirty="0">
              <a:solidFill>
                <a:schemeClr val="dk1"/>
              </a:solidFill>
              <a:latin typeface="Arial Narrow" panose="020B0606020202030204" pitchFamily="34" charset="0"/>
              <a:ea typeface="Times New Roman"/>
              <a:cs typeface="Times New Roman"/>
              <a:sym typeface="Times New Roman"/>
            </a:endParaRPr>
          </a:p>
          <a:p>
            <a:pPr>
              <a:buClr>
                <a:schemeClr val="dk1"/>
              </a:buClr>
              <a:buSzPct val="25000"/>
            </a:pPr>
            <a:r>
              <a:rPr lang="en-US" sz="3429" b="1" u="sng" dirty="0">
                <a:solidFill>
                  <a:schemeClr val="dk1"/>
                </a:solidFill>
                <a:latin typeface="Arial Narrow" panose="020B0606020202030204" pitchFamily="34" charset="0"/>
                <a:ea typeface="Times New Roman"/>
                <a:cs typeface="Times New Roman"/>
                <a:sym typeface="Times New Roman"/>
              </a:rPr>
              <a:t>The Suitability Assessment of Materials</a:t>
            </a:r>
            <a:r>
              <a:rPr lang="en-US" sz="3429" b="1" dirty="0">
                <a:solidFill>
                  <a:schemeClr val="dk1"/>
                </a:solidFill>
                <a:latin typeface="Arial Narrow" panose="020B0606020202030204" pitchFamily="34" charset="0"/>
                <a:ea typeface="Times New Roman"/>
                <a:cs typeface="Times New Roman"/>
                <a:sym typeface="Times New Roman"/>
              </a:rPr>
              <a:t> classifies a score of 70-100 percent as superior material. The eBook received a score of 91%, indicating a high level of readability and ability to be comprehended. </a:t>
            </a:r>
          </a:p>
          <a:p>
            <a:pPr>
              <a:buClr>
                <a:schemeClr val="dk1"/>
              </a:buClr>
              <a:buSzPct val="25000"/>
            </a:pPr>
            <a:endParaRPr lang="en-US" sz="3429" b="1" dirty="0">
              <a:solidFill>
                <a:schemeClr val="dk1"/>
              </a:solidFill>
              <a:latin typeface="Arial Narrow" panose="020B0606020202030204" pitchFamily="34" charset="0"/>
              <a:ea typeface="Times New Roman"/>
              <a:cs typeface="Times New Roman"/>
              <a:sym typeface="Times New Roman"/>
            </a:endParaRPr>
          </a:p>
          <a:p>
            <a:pPr>
              <a:buClr>
                <a:schemeClr val="dk1"/>
              </a:buClr>
              <a:buSzPct val="25000"/>
            </a:pPr>
            <a:r>
              <a:rPr lang="en-US" sz="3429" b="1" dirty="0">
                <a:solidFill>
                  <a:schemeClr val="dk1"/>
                </a:solidFill>
                <a:latin typeface="Arial Narrow" panose="020B0606020202030204" pitchFamily="34" charset="0"/>
                <a:ea typeface="Times New Roman"/>
                <a:cs typeface="Times New Roman"/>
                <a:sym typeface="Times New Roman"/>
              </a:rPr>
              <a:t>The three readability tests showed that:</a:t>
            </a:r>
          </a:p>
          <a:p>
            <a:pPr>
              <a:buClr>
                <a:schemeClr val="dk1"/>
              </a:buClr>
              <a:buSzPct val="25000"/>
            </a:pPr>
            <a:r>
              <a:rPr lang="en-US" sz="3429" b="1" u="sng" dirty="0">
                <a:solidFill>
                  <a:schemeClr val="dk1"/>
                </a:solidFill>
                <a:latin typeface="Arial Narrow" panose="020B0606020202030204" pitchFamily="34" charset="0"/>
                <a:ea typeface="Times New Roman"/>
                <a:cs typeface="Times New Roman"/>
                <a:sym typeface="Times New Roman"/>
              </a:rPr>
              <a:t>The Flesch-Kincaid Test </a:t>
            </a:r>
            <a:r>
              <a:rPr lang="en-US" sz="3429" b="1" dirty="0">
                <a:solidFill>
                  <a:schemeClr val="dk1"/>
                </a:solidFill>
                <a:latin typeface="Arial Narrow" panose="020B0606020202030204" pitchFamily="34" charset="0"/>
                <a:ea typeface="Times New Roman"/>
                <a:cs typeface="Times New Roman"/>
                <a:sym typeface="Times New Roman"/>
              </a:rPr>
              <a:t>indicated that the average reading level of the electronic texts is a </a:t>
            </a:r>
            <a:r>
              <a:rPr lang="en-US" sz="3429" b="1" dirty="0">
                <a:solidFill>
                  <a:srgbClr val="FF0000"/>
                </a:solidFill>
                <a:latin typeface="Arial Narrow" panose="020B0606020202030204" pitchFamily="34" charset="0"/>
                <a:ea typeface="Times New Roman"/>
                <a:cs typeface="Times New Roman"/>
                <a:sym typeface="Times New Roman"/>
              </a:rPr>
              <a:t>6.7 grade level</a:t>
            </a:r>
            <a:r>
              <a:rPr lang="en-US" sz="3429" b="1" dirty="0">
                <a:solidFill>
                  <a:schemeClr val="dk1"/>
                </a:solidFill>
                <a:latin typeface="Arial Narrow" panose="020B0606020202030204" pitchFamily="34" charset="0"/>
                <a:ea typeface="Times New Roman"/>
                <a:cs typeface="Times New Roman"/>
                <a:sym typeface="Times New Roman"/>
              </a:rPr>
              <a:t>.</a:t>
            </a:r>
          </a:p>
          <a:p>
            <a:pPr>
              <a:buClr>
                <a:schemeClr val="dk1"/>
              </a:buClr>
              <a:buSzPct val="25000"/>
            </a:pPr>
            <a:r>
              <a:rPr lang="en-US" sz="3429" b="1" u="sng" dirty="0">
                <a:solidFill>
                  <a:schemeClr val="dk1"/>
                </a:solidFill>
                <a:latin typeface="Arial Narrow" panose="020B0606020202030204" pitchFamily="34" charset="0"/>
                <a:ea typeface="Times New Roman"/>
                <a:cs typeface="Times New Roman"/>
                <a:sym typeface="Times New Roman"/>
              </a:rPr>
              <a:t>The Fry Reading Level Test </a:t>
            </a:r>
            <a:r>
              <a:rPr lang="en-US" sz="3429" b="1" dirty="0">
                <a:solidFill>
                  <a:schemeClr val="dk1"/>
                </a:solidFill>
                <a:latin typeface="Arial Narrow" panose="020B0606020202030204" pitchFamily="34" charset="0"/>
                <a:ea typeface="Times New Roman"/>
                <a:cs typeface="Times New Roman"/>
                <a:sym typeface="Times New Roman"/>
              </a:rPr>
              <a:t>indicated that the average reading level of the electronic texts is a </a:t>
            </a:r>
            <a:r>
              <a:rPr lang="en-US" sz="3429" b="1" dirty="0">
                <a:solidFill>
                  <a:srgbClr val="FF0000"/>
                </a:solidFill>
                <a:latin typeface="Arial Narrow" panose="020B0606020202030204" pitchFamily="34" charset="0"/>
                <a:ea typeface="Times New Roman"/>
                <a:cs typeface="Times New Roman"/>
                <a:sym typeface="Times New Roman"/>
              </a:rPr>
              <a:t>6.7 grade level</a:t>
            </a:r>
            <a:r>
              <a:rPr lang="en-US" sz="3429" b="1" dirty="0">
                <a:solidFill>
                  <a:schemeClr val="dk1"/>
                </a:solidFill>
                <a:latin typeface="Arial Narrow" panose="020B0606020202030204" pitchFamily="34" charset="0"/>
                <a:ea typeface="Times New Roman"/>
                <a:cs typeface="Times New Roman"/>
                <a:sym typeface="Times New Roman"/>
              </a:rPr>
              <a:t>.</a:t>
            </a:r>
          </a:p>
          <a:p>
            <a:pPr>
              <a:buClr>
                <a:schemeClr val="dk1"/>
              </a:buClr>
              <a:buSzPct val="25000"/>
            </a:pPr>
            <a:r>
              <a:rPr lang="en-US" sz="3429" b="1" u="sng" dirty="0">
                <a:solidFill>
                  <a:schemeClr val="dk1"/>
                </a:solidFill>
                <a:latin typeface="Arial Narrow" panose="020B0606020202030204" pitchFamily="34" charset="0"/>
                <a:ea typeface="Times New Roman"/>
                <a:cs typeface="Times New Roman"/>
                <a:sym typeface="Times New Roman"/>
              </a:rPr>
              <a:t>The SMOG Reading Level Test </a:t>
            </a:r>
            <a:r>
              <a:rPr lang="en-US" sz="3429" b="1" dirty="0">
                <a:solidFill>
                  <a:schemeClr val="dk1"/>
                </a:solidFill>
                <a:latin typeface="Arial Narrow" panose="020B0606020202030204" pitchFamily="34" charset="0"/>
                <a:ea typeface="Times New Roman"/>
                <a:cs typeface="Times New Roman"/>
                <a:sym typeface="Times New Roman"/>
              </a:rPr>
              <a:t>indicated that the average reading level of the electronic texts is a </a:t>
            </a:r>
            <a:r>
              <a:rPr lang="en-US" sz="3429" b="1" dirty="0">
                <a:solidFill>
                  <a:srgbClr val="FF0000"/>
                </a:solidFill>
                <a:latin typeface="Arial Narrow" panose="020B0606020202030204" pitchFamily="34" charset="0"/>
                <a:ea typeface="Times New Roman"/>
                <a:cs typeface="Times New Roman"/>
                <a:sym typeface="Times New Roman"/>
              </a:rPr>
              <a:t>5.6 grade level</a:t>
            </a:r>
            <a:r>
              <a:rPr lang="en-US" sz="3429" b="1" dirty="0">
                <a:solidFill>
                  <a:schemeClr val="tx1"/>
                </a:solidFill>
                <a:latin typeface="Arial Narrow" panose="020B0606020202030204" pitchFamily="34" charset="0"/>
                <a:ea typeface="Times New Roman"/>
                <a:cs typeface="Times New Roman"/>
                <a:sym typeface="Times New Roman"/>
              </a:rPr>
              <a:t>.</a:t>
            </a:r>
            <a:endParaRPr lang="en-US" sz="3429" b="1" dirty="0">
              <a:solidFill>
                <a:srgbClr val="FF0000"/>
              </a:solidFill>
              <a:latin typeface="Arial Narrow" panose="020B0606020202030204" pitchFamily="34" charset="0"/>
              <a:ea typeface="Times New Roman"/>
              <a:cs typeface="Times New Roman"/>
              <a:sym typeface="Times New Roman"/>
            </a:endParaRPr>
          </a:p>
          <a:p>
            <a:pPr>
              <a:buClr>
                <a:schemeClr val="dk1"/>
              </a:buClr>
              <a:buSzPct val="25000"/>
            </a:pPr>
            <a:endParaRPr lang="en-US" sz="3429" b="1" dirty="0">
              <a:solidFill>
                <a:schemeClr val="dk1"/>
              </a:solidFill>
              <a:latin typeface="Arial Narrow" panose="020B0606020202030204" pitchFamily="34" charset="0"/>
              <a:ea typeface="Times New Roman"/>
              <a:cs typeface="Times New Roman"/>
              <a:sym typeface="Times New Roman"/>
            </a:endParaRPr>
          </a:p>
          <a:p>
            <a:pPr lvl="0">
              <a:buClr>
                <a:schemeClr val="dk1"/>
              </a:buClr>
              <a:buSzPct val="25000"/>
            </a:pPr>
            <a:r>
              <a:rPr lang="en-US" sz="3429" b="1" dirty="0">
                <a:solidFill>
                  <a:schemeClr val="dk1"/>
                </a:solidFill>
                <a:latin typeface="Arial Narrow" panose="020B0606020202030204" pitchFamily="34" charset="0"/>
                <a:ea typeface="Times New Roman"/>
                <a:cs typeface="Times New Roman"/>
                <a:sym typeface="Times New Roman"/>
              </a:rPr>
              <a:t>Therefore, it can be concluded that the eBook</a:t>
            </a:r>
            <a:r>
              <a:rPr lang="en-US" sz="3429" b="1" dirty="0">
                <a:latin typeface="Arial Narrow" panose="020B0606020202030204" pitchFamily="34" charset="0"/>
                <a:ea typeface="Times New Roman"/>
                <a:cs typeface="Times New Roman"/>
                <a:sym typeface="Times New Roman"/>
              </a:rPr>
              <a:t> for Oral Health Literacy©  is suitable for children reading between a 4</a:t>
            </a:r>
            <a:r>
              <a:rPr lang="en-US" sz="3429" b="1" baseline="30000" dirty="0">
                <a:latin typeface="Arial Narrow" panose="020B0606020202030204" pitchFamily="34" charset="0"/>
                <a:ea typeface="Times New Roman"/>
                <a:cs typeface="Times New Roman"/>
                <a:sym typeface="Times New Roman"/>
              </a:rPr>
              <a:t>th</a:t>
            </a:r>
            <a:r>
              <a:rPr lang="en-US" sz="3429" b="1" dirty="0">
                <a:latin typeface="Arial Narrow" panose="020B0606020202030204" pitchFamily="34" charset="0"/>
                <a:ea typeface="Times New Roman"/>
                <a:cs typeface="Times New Roman"/>
                <a:sym typeface="Times New Roman"/>
              </a:rPr>
              <a:t> </a:t>
            </a:r>
            <a:r>
              <a:rPr lang="en-US" sz="3429" b="1">
                <a:latin typeface="Arial Narrow" panose="020B0606020202030204" pitchFamily="34" charset="0"/>
                <a:ea typeface="Times New Roman"/>
                <a:cs typeface="Times New Roman"/>
                <a:sym typeface="Times New Roman"/>
              </a:rPr>
              <a:t>and </a:t>
            </a:r>
            <a:r>
              <a:rPr lang="en-US" sz="3429" b="1" smtClean="0">
                <a:latin typeface="Arial Narrow" panose="020B0606020202030204" pitchFamily="34" charset="0"/>
                <a:ea typeface="Times New Roman"/>
                <a:cs typeface="Times New Roman"/>
                <a:sym typeface="Times New Roman"/>
              </a:rPr>
              <a:t>7</a:t>
            </a:r>
            <a:r>
              <a:rPr lang="en-US" sz="3429" b="1" baseline="30000" smtClean="0">
                <a:latin typeface="Arial Narrow" panose="020B0606020202030204" pitchFamily="34" charset="0"/>
                <a:ea typeface="Times New Roman"/>
                <a:cs typeface="Times New Roman"/>
                <a:sym typeface="Times New Roman"/>
              </a:rPr>
              <a:t>th</a:t>
            </a:r>
            <a:r>
              <a:rPr lang="en-US" sz="3429" b="1" smtClean="0">
                <a:latin typeface="Arial Narrow" panose="020B0606020202030204" pitchFamily="34" charset="0"/>
                <a:ea typeface="Times New Roman"/>
                <a:cs typeface="Times New Roman"/>
                <a:sym typeface="Times New Roman"/>
              </a:rPr>
              <a:t> </a:t>
            </a:r>
            <a:r>
              <a:rPr lang="en-US" sz="3429" b="1" dirty="0">
                <a:latin typeface="Arial Narrow" panose="020B0606020202030204" pitchFamily="34" charset="0"/>
                <a:ea typeface="Times New Roman"/>
                <a:cs typeface="Times New Roman"/>
                <a:sym typeface="Times New Roman"/>
              </a:rPr>
              <a:t>grade level. </a:t>
            </a:r>
          </a:p>
          <a:p>
            <a:pPr>
              <a:buClr>
                <a:schemeClr val="dk1"/>
              </a:buClr>
              <a:buSzPct val="25000"/>
            </a:pPr>
            <a:endParaRPr lang="en-US" sz="3429" b="1" dirty="0">
              <a:solidFill>
                <a:schemeClr val="dk1"/>
              </a:solidFill>
              <a:latin typeface="Arial Narrow" panose="020B0606020202030204" pitchFamily="34" charset="0"/>
              <a:ea typeface="Times New Roman"/>
              <a:cs typeface="Times New Roman"/>
              <a:sym typeface="Times New Roman"/>
            </a:endParaRPr>
          </a:p>
          <a:p>
            <a:pPr lvl="0">
              <a:buClr>
                <a:schemeClr val="dk1"/>
              </a:buClr>
              <a:buSzPct val="25000"/>
            </a:pPr>
            <a:r>
              <a:rPr lang="en-US" sz="3429" b="1" dirty="0">
                <a:solidFill>
                  <a:schemeClr val="dk1"/>
                </a:solidFill>
                <a:latin typeface="Arial Narrow" panose="020B0606020202030204" pitchFamily="34" charset="0"/>
                <a:ea typeface="Times New Roman"/>
                <a:cs typeface="Times New Roman"/>
                <a:sym typeface="Times New Roman"/>
              </a:rPr>
              <a:t>Future research can be done to determine if electronic texts can increase the self-care self-efficacy of children in performing oral health behaviors by asking child-parent dyads a series of questions about their self-efficacy beliefs after reading a chapter of the eBook.</a:t>
            </a:r>
          </a:p>
          <a:p>
            <a:pPr>
              <a:buClr>
                <a:schemeClr val="dk1"/>
              </a:buClr>
              <a:buSzPct val="25000"/>
            </a:pPr>
            <a:endParaRPr lang="en-US" sz="3429" b="1" dirty="0">
              <a:solidFill>
                <a:schemeClr val="dk1"/>
              </a:solidFill>
              <a:latin typeface="Arial Narrow" panose="020B0606020202030204" pitchFamily="34" charset="0"/>
              <a:ea typeface="Times New Roman"/>
              <a:cs typeface="Times New Roman"/>
              <a:sym typeface="Times New Roman"/>
            </a:endParaRPr>
          </a:p>
          <a:p>
            <a:pPr>
              <a:buClr>
                <a:schemeClr val="dk1"/>
              </a:buClr>
              <a:buSzPct val="25000"/>
            </a:pPr>
            <a:endParaRPr lang="en-US" sz="3429" b="1" dirty="0">
              <a:solidFill>
                <a:schemeClr val="dk1"/>
              </a:solidFill>
              <a:latin typeface="Arial Narrow" panose="020B0606020202030204" pitchFamily="34" charset="0"/>
              <a:ea typeface="Times New Roman"/>
              <a:cs typeface="Times New Roman"/>
              <a:sym typeface="Times New Roman"/>
            </a:endParaRPr>
          </a:p>
          <a:p>
            <a:pPr>
              <a:buClr>
                <a:schemeClr val="dk1"/>
              </a:buClr>
              <a:buSzPct val="25000"/>
            </a:pPr>
            <a:endParaRPr lang="en-US" sz="3429" b="1" dirty="0">
              <a:solidFill>
                <a:schemeClr val="dk1"/>
              </a:solidFill>
              <a:latin typeface="Arial Narrow" panose="020B0606020202030204" pitchFamily="34" charset="0"/>
              <a:ea typeface="Times New Roman"/>
              <a:cs typeface="Times New Roman"/>
              <a:sym typeface="Times New Roman"/>
            </a:endParaRPr>
          </a:p>
          <a:p>
            <a:pPr>
              <a:buClr>
                <a:schemeClr val="dk1"/>
              </a:buClr>
              <a:buSzPct val="25000"/>
            </a:pPr>
            <a:endParaRPr lang="en-US" sz="3429" b="1" dirty="0">
              <a:solidFill>
                <a:schemeClr val="dk1"/>
              </a:solidFill>
              <a:latin typeface="Arial Narrow" panose="020B0606020202030204" pitchFamily="34" charset="0"/>
              <a:ea typeface="Times New Roman"/>
              <a:cs typeface="Times New Roman"/>
              <a:sym typeface="Times New Roman"/>
            </a:endParaRPr>
          </a:p>
          <a:p>
            <a:pPr>
              <a:buClr>
                <a:schemeClr val="dk1"/>
              </a:buClr>
              <a:buSzPct val="25000"/>
            </a:pPr>
            <a:endParaRPr lang="en-US" sz="3429" b="1" dirty="0">
              <a:solidFill>
                <a:schemeClr val="dk1"/>
              </a:solidFill>
              <a:latin typeface="Arial Narrow" panose="020B0606020202030204" pitchFamily="34" charset="0"/>
              <a:ea typeface="Times New Roman"/>
              <a:cs typeface="Times New Roman"/>
              <a:sym typeface="Times New Roman"/>
            </a:endParaRPr>
          </a:p>
          <a:p>
            <a:pPr>
              <a:buClr>
                <a:schemeClr val="dk1"/>
              </a:buClr>
              <a:buSzPct val="25000"/>
            </a:pPr>
            <a:endParaRPr lang="en-US" sz="3429" b="1" u="sng" dirty="0">
              <a:solidFill>
                <a:schemeClr val="dk1"/>
              </a:solidFill>
              <a:latin typeface="Arial Narrow" panose="020B0606020202030204" pitchFamily="34" charset="0"/>
              <a:ea typeface="Times New Roman"/>
              <a:cs typeface="Times New Roman"/>
              <a:sym typeface="Times New Roman"/>
            </a:endParaRPr>
          </a:p>
          <a:p>
            <a:endParaRPr sz="2476" dirty="0">
              <a:solidFill>
                <a:schemeClr val="dk1"/>
              </a:solidFill>
            </a:endParaRPr>
          </a:p>
        </p:txBody>
      </p:sp>
      <p:sp>
        <p:nvSpPr>
          <p:cNvPr id="42" name="Shape 106">
            <a:extLst>
              <a:ext uri="{FF2B5EF4-FFF2-40B4-BE49-F238E27FC236}">
                <a16:creationId xmlns="" xmlns:a16="http://schemas.microsoft.com/office/drawing/2014/main" id="{9BB0D64E-55DA-441B-B391-4BED6AFD9398}"/>
              </a:ext>
            </a:extLst>
          </p:cNvPr>
          <p:cNvSpPr txBox="1"/>
          <p:nvPr/>
        </p:nvSpPr>
        <p:spPr>
          <a:xfrm>
            <a:off x="278795" y="32573519"/>
            <a:ext cx="23219833" cy="939656"/>
          </a:xfrm>
          <a:prstGeom prst="rect">
            <a:avLst/>
          </a:prstGeom>
          <a:noFill/>
          <a:ln>
            <a:noFill/>
          </a:ln>
        </p:spPr>
        <p:txBody>
          <a:bodyPr wrap="square" lIns="87071" tIns="43524" rIns="87071" bIns="43524" anchor="t" anchorCtr="0">
            <a:noAutofit/>
          </a:bodyPr>
          <a:lstStyle/>
          <a:p>
            <a:pPr>
              <a:buClr>
                <a:schemeClr val="dk1"/>
              </a:buClr>
              <a:buSzPct val="25000"/>
            </a:pPr>
            <a:r>
              <a:rPr lang="en-US" sz="3429" b="1" dirty="0">
                <a:solidFill>
                  <a:schemeClr val="dk1"/>
                </a:solidFill>
                <a:latin typeface="Arial Narrow" panose="020B0606020202030204" pitchFamily="34" charset="0"/>
                <a:ea typeface="Times New Roman"/>
                <a:cs typeface="Times New Roman"/>
                <a:sym typeface="Times New Roman"/>
              </a:rPr>
              <a:t>An example of a third electronic text from the larger eBook for Oral Health Literacy© is shown below in sequential order: </a:t>
            </a:r>
            <a:endParaRPr lang="en-US" sz="3429" b="1" u="sng" dirty="0">
              <a:solidFill>
                <a:schemeClr val="dk1"/>
              </a:solidFill>
              <a:latin typeface="Arial Narrow" panose="020B0606020202030204" pitchFamily="34" charset="0"/>
              <a:ea typeface="Times New Roman"/>
              <a:cs typeface="Times New Roman"/>
              <a:sym typeface="Times New Roman"/>
            </a:endParaRPr>
          </a:p>
          <a:p>
            <a:r>
              <a:rPr lang="en-US" sz="2476" dirty="0">
                <a:solidFill>
                  <a:schemeClr val="dk1"/>
                </a:solidFill>
              </a:rPr>
              <a:t> </a:t>
            </a:r>
            <a:endParaRPr sz="2476" dirty="0">
              <a:solidFill>
                <a:schemeClr val="dk1"/>
              </a:solidFill>
            </a:endParaRPr>
          </a:p>
        </p:txBody>
      </p:sp>
      <p:sp>
        <p:nvSpPr>
          <p:cNvPr id="43" name="Shape 106">
            <a:extLst>
              <a:ext uri="{FF2B5EF4-FFF2-40B4-BE49-F238E27FC236}">
                <a16:creationId xmlns="" xmlns:a16="http://schemas.microsoft.com/office/drawing/2014/main" id="{AB889A45-CFDC-48AC-99F3-CF78406CA728}"/>
              </a:ext>
            </a:extLst>
          </p:cNvPr>
          <p:cNvSpPr txBox="1"/>
          <p:nvPr/>
        </p:nvSpPr>
        <p:spPr>
          <a:xfrm>
            <a:off x="423938" y="16181232"/>
            <a:ext cx="11863536" cy="1286883"/>
          </a:xfrm>
          <a:prstGeom prst="rect">
            <a:avLst/>
          </a:prstGeom>
          <a:noFill/>
          <a:ln>
            <a:noFill/>
          </a:ln>
        </p:spPr>
        <p:txBody>
          <a:bodyPr wrap="square" lIns="87071" tIns="43524" rIns="87071" bIns="43524" anchor="t" anchorCtr="0">
            <a:noAutofit/>
          </a:bodyPr>
          <a:lstStyle/>
          <a:p>
            <a:pPr>
              <a:buClr>
                <a:schemeClr val="dk1"/>
              </a:buClr>
              <a:buSzPct val="25000"/>
            </a:pPr>
            <a:r>
              <a:rPr lang="en-US" sz="3429" b="1" dirty="0">
                <a:solidFill>
                  <a:schemeClr val="dk1"/>
                </a:solidFill>
                <a:latin typeface="Arial Narrow" panose="020B0606020202030204" pitchFamily="34" charset="0"/>
                <a:ea typeface="Times New Roman"/>
                <a:cs typeface="Times New Roman"/>
                <a:sym typeface="Times New Roman"/>
              </a:rPr>
              <a:t>The front page of two electronic texts are shown below:</a:t>
            </a:r>
          </a:p>
          <a:p>
            <a:pPr>
              <a:buClr>
                <a:schemeClr val="dk1"/>
              </a:buClr>
              <a:buSzPct val="25000"/>
            </a:pPr>
            <a:endParaRPr lang="en-US" sz="3429" b="1" u="sng" dirty="0">
              <a:solidFill>
                <a:schemeClr val="dk1"/>
              </a:solidFill>
              <a:latin typeface="Arial Narrow" panose="020B0606020202030204" pitchFamily="34" charset="0"/>
              <a:ea typeface="Times New Roman"/>
              <a:cs typeface="Times New Roman"/>
              <a:sym typeface="Times New Roman"/>
            </a:endParaRPr>
          </a:p>
          <a:p>
            <a:endParaRPr sz="2476" dirty="0">
              <a:solidFill>
                <a:schemeClr val="dk1"/>
              </a:solidFill>
            </a:endParaRPr>
          </a:p>
        </p:txBody>
      </p:sp>
      <p:grpSp>
        <p:nvGrpSpPr>
          <p:cNvPr id="38" name="Group 37">
            <a:extLst>
              <a:ext uri="{FF2B5EF4-FFF2-40B4-BE49-F238E27FC236}">
                <a16:creationId xmlns="" xmlns:a16="http://schemas.microsoft.com/office/drawing/2014/main" id="{37E8FAD4-C1A9-49BC-A738-B0B8E64C19CC}"/>
              </a:ext>
            </a:extLst>
          </p:cNvPr>
          <p:cNvGrpSpPr/>
          <p:nvPr/>
        </p:nvGrpSpPr>
        <p:grpSpPr>
          <a:xfrm>
            <a:off x="423938" y="33775069"/>
            <a:ext cx="27148838" cy="2356420"/>
            <a:chOff x="63976" y="35552956"/>
            <a:chExt cx="35664419" cy="2689765"/>
          </a:xfrm>
        </p:grpSpPr>
        <p:pic>
          <p:nvPicPr>
            <p:cNvPr id="8" name="Picture 7">
              <a:extLst>
                <a:ext uri="{FF2B5EF4-FFF2-40B4-BE49-F238E27FC236}">
                  <a16:creationId xmlns="" xmlns:a16="http://schemas.microsoft.com/office/drawing/2014/main" id="{88F571E4-7576-4831-BCC7-DA32BCDA1E94}"/>
                </a:ext>
              </a:extLst>
            </p:cNvPr>
            <p:cNvPicPr>
              <a:picLocks noChangeAspect="1"/>
            </p:cNvPicPr>
            <p:nvPr/>
          </p:nvPicPr>
          <p:blipFill>
            <a:blip r:embed="rId6"/>
            <a:stretch>
              <a:fillRect/>
            </a:stretch>
          </p:blipFill>
          <p:spPr>
            <a:xfrm>
              <a:off x="63976" y="35649747"/>
              <a:ext cx="3428270" cy="2560738"/>
            </a:xfrm>
            <a:prstGeom prst="rect">
              <a:avLst/>
            </a:prstGeom>
          </p:spPr>
        </p:pic>
        <p:pic>
          <p:nvPicPr>
            <p:cNvPr id="17" name="Picture 16">
              <a:extLst>
                <a:ext uri="{FF2B5EF4-FFF2-40B4-BE49-F238E27FC236}">
                  <a16:creationId xmlns="" xmlns:a16="http://schemas.microsoft.com/office/drawing/2014/main" id="{F771AA00-2F3F-4BD0-8AE7-D43F3EE9271C}"/>
                </a:ext>
              </a:extLst>
            </p:cNvPr>
            <p:cNvPicPr>
              <a:picLocks noChangeAspect="1"/>
            </p:cNvPicPr>
            <p:nvPr/>
          </p:nvPicPr>
          <p:blipFill>
            <a:blip r:embed="rId7"/>
            <a:stretch>
              <a:fillRect/>
            </a:stretch>
          </p:blipFill>
          <p:spPr>
            <a:xfrm>
              <a:off x="7198627" y="35671713"/>
              <a:ext cx="3428011" cy="2571008"/>
            </a:xfrm>
            <a:prstGeom prst="rect">
              <a:avLst/>
            </a:prstGeom>
          </p:spPr>
        </p:pic>
        <p:pic>
          <p:nvPicPr>
            <p:cNvPr id="20" name="Picture 19">
              <a:extLst>
                <a:ext uri="{FF2B5EF4-FFF2-40B4-BE49-F238E27FC236}">
                  <a16:creationId xmlns="" xmlns:a16="http://schemas.microsoft.com/office/drawing/2014/main" id="{535BBDF3-5954-4FE4-A09A-7F22EFC9E9EB}"/>
                </a:ext>
              </a:extLst>
            </p:cNvPr>
            <p:cNvPicPr>
              <a:picLocks noChangeAspect="1"/>
            </p:cNvPicPr>
            <p:nvPr/>
          </p:nvPicPr>
          <p:blipFill>
            <a:blip r:embed="rId8"/>
            <a:stretch>
              <a:fillRect/>
            </a:stretch>
          </p:blipFill>
          <p:spPr>
            <a:xfrm>
              <a:off x="10768756" y="35634721"/>
              <a:ext cx="3428011" cy="2575764"/>
            </a:xfrm>
            <a:prstGeom prst="rect">
              <a:avLst/>
            </a:prstGeom>
          </p:spPr>
        </p:pic>
        <p:pic>
          <p:nvPicPr>
            <p:cNvPr id="22" name="Picture 21">
              <a:extLst>
                <a:ext uri="{FF2B5EF4-FFF2-40B4-BE49-F238E27FC236}">
                  <a16:creationId xmlns="" xmlns:a16="http://schemas.microsoft.com/office/drawing/2014/main" id="{3913D800-278E-4DA8-91DC-655F19B7FDB5}"/>
                </a:ext>
              </a:extLst>
            </p:cNvPr>
            <p:cNvPicPr>
              <a:picLocks noChangeAspect="1"/>
            </p:cNvPicPr>
            <p:nvPr/>
          </p:nvPicPr>
          <p:blipFill>
            <a:blip r:embed="rId9"/>
            <a:stretch>
              <a:fillRect/>
            </a:stretch>
          </p:blipFill>
          <p:spPr>
            <a:xfrm>
              <a:off x="14333280" y="35599639"/>
              <a:ext cx="3428012" cy="2575786"/>
            </a:xfrm>
            <a:prstGeom prst="rect">
              <a:avLst/>
            </a:prstGeom>
          </p:spPr>
        </p:pic>
        <p:pic>
          <p:nvPicPr>
            <p:cNvPr id="28" name="Picture 27">
              <a:extLst>
                <a:ext uri="{FF2B5EF4-FFF2-40B4-BE49-F238E27FC236}">
                  <a16:creationId xmlns="" xmlns:a16="http://schemas.microsoft.com/office/drawing/2014/main" id="{724DA9CA-9FE1-46BF-B530-9D77801BD1C4}"/>
                </a:ext>
              </a:extLst>
            </p:cNvPr>
            <p:cNvPicPr>
              <a:picLocks noChangeAspect="1"/>
            </p:cNvPicPr>
            <p:nvPr/>
          </p:nvPicPr>
          <p:blipFill>
            <a:blip r:embed="rId10"/>
            <a:stretch>
              <a:fillRect/>
            </a:stretch>
          </p:blipFill>
          <p:spPr>
            <a:xfrm>
              <a:off x="25067315" y="35583585"/>
              <a:ext cx="3456374" cy="2583630"/>
            </a:xfrm>
            <a:prstGeom prst="rect">
              <a:avLst/>
            </a:prstGeom>
          </p:spPr>
        </p:pic>
        <p:pic>
          <p:nvPicPr>
            <p:cNvPr id="19" name="Picture 18">
              <a:extLst>
                <a:ext uri="{FF2B5EF4-FFF2-40B4-BE49-F238E27FC236}">
                  <a16:creationId xmlns="" xmlns:a16="http://schemas.microsoft.com/office/drawing/2014/main" id="{9E9173C0-ADDC-42BB-8333-1F187B156BD4}"/>
                </a:ext>
              </a:extLst>
            </p:cNvPr>
            <p:cNvPicPr>
              <a:picLocks noChangeAspect="1"/>
            </p:cNvPicPr>
            <p:nvPr/>
          </p:nvPicPr>
          <p:blipFill>
            <a:blip r:embed="rId11"/>
            <a:stretch>
              <a:fillRect/>
            </a:stretch>
          </p:blipFill>
          <p:spPr>
            <a:xfrm>
              <a:off x="3631300" y="35651695"/>
              <a:ext cx="3428012" cy="2560738"/>
            </a:xfrm>
            <a:prstGeom prst="rect">
              <a:avLst/>
            </a:prstGeom>
          </p:spPr>
        </p:pic>
        <p:pic>
          <p:nvPicPr>
            <p:cNvPr id="23" name="Picture 22">
              <a:extLst>
                <a:ext uri="{FF2B5EF4-FFF2-40B4-BE49-F238E27FC236}">
                  <a16:creationId xmlns="" xmlns:a16="http://schemas.microsoft.com/office/drawing/2014/main" id="{C8AFC912-2067-4412-86C8-5EF576AF9749}"/>
                </a:ext>
              </a:extLst>
            </p:cNvPr>
            <p:cNvPicPr>
              <a:picLocks noChangeAspect="1"/>
            </p:cNvPicPr>
            <p:nvPr/>
          </p:nvPicPr>
          <p:blipFill>
            <a:blip r:embed="rId12"/>
            <a:stretch>
              <a:fillRect/>
            </a:stretch>
          </p:blipFill>
          <p:spPr>
            <a:xfrm>
              <a:off x="17906210" y="35599645"/>
              <a:ext cx="3428013" cy="2567576"/>
            </a:xfrm>
            <a:prstGeom prst="rect">
              <a:avLst/>
            </a:prstGeom>
          </p:spPr>
        </p:pic>
        <p:pic>
          <p:nvPicPr>
            <p:cNvPr id="27" name="Picture 26">
              <a:extLst>
                <a:ext uri="{FF2B5EF4-FFF2-40B4-BE49-F238E27FC236}">
                  <a16:creationId xmlns="" xmlns:a16="http://schemas.microsoft.com/office/drawing/2014/main" id="{523DA34F-87AA-4FEB-B525-9E306A13DDCA}"/>
                </a:ext>
              </a:extLst>
            </p:cNvPr>
            <p:cNvPicPr>
              <a:picLocks noChangeAspect="1"/>
            </p:cNvPicPr>
            <p:nvPr/>
          </p:nvPicPr>
          <p:blipFill>
            <a:blip r:embed="rId13"/>
            <a:stretch>
              <a:fillRect/>
            </a:stretch>
          </p:blipFill>
          <p:spPr>
            <a:xfrm>
              <a:off x="21494383" y="35583585"/>
              <a:ext cx="3428013" cy="2583630"/>
            </a:xfrm>
            <a:prstGeom prst="rect">
              <a:avLst/>
            </a:prstGeom>
          </p:spPr>
        </p:pic>
        <p:pic>
          <p:nvPicPr>
            <p:cNvPr id="35" name="Picture 34">
              <a:extLst>
                <a:ext uri="{FF2B5EF4-FFF2-40B4-BE49-F238E27FC236}">
                  <a16:creationId xmlns="" xmlns:a16="http://schemas.microsoft.com/office/drawing/2014/main" id="{286B3388-DF86-416E-9CD9-37F0A5534CE5}"/>
                </a:ext>
              </a:extLst>
            </p:cNvPr>
            <p:cNvPicPr>
              <a:picLocks noChangeAspect="1"/>
            </p:cNvPicPr>
            <p:nvPr/>
          </p:nvPicPr>
          <p:blipFill>
            <a:blip r:embed="rId14"/>
            <a:stretch>
              <a:fillRect/>
            </a:stretch>
          </p:blipFill>
          <p:spPr>
            <a:xfrm>
              <a:off x="28670727" y="35558541"/>
              <a:ext cx="3456374" cy="2593434"/>
            </a:xfrm>
            <a:prstGeom prst="rect">
              <a:avLst/>
            </a:prstGeom>
          </p:spPr>
        </p:pic>
        <p:pic>
          <p:nvPicPr>
            <p:cNvPr id="37" name="Picture 36">
              <a:extLst>
                <a:ext uri="{FF2B5EF4-FFF2-40B4-BE49-F238E27FC236}">
                  <a16:creationId xmlns="" xmlns:a16="http://schemas.microsoft.com/office/drawing/2014/main" id="{06A840DA-ED29-4BC8-993E-95C40EE77BE0}"/>
                </a:ext>
              </a:extLst>
            </p:cNvPr>
            <p:cNvPicPr>
              <a:picLocks noChangeAspect="1"/>
            </p:cNvPicPr>
            <p:nvPr/>
          </p:nvPicPr>
          <p:blipFill>
            <a:blip r:embed="rId15"/>
            <a:stretch>
              <a:fillRect/>
            </a:stretch>
          </p:blipFill>
          <p:spPr>
            <a:xfrm>
              <a:off x="32272021" y="35552956"/>
              <a:ext cx="3456374" cy="2614259"/>
            </a:xfrm>
            <a:prstGeom prst="rect">
              <a:avLst/>
            </a:prstGeom>
          </p:spPr>
        </p:pic>
      </p:grpSp>
      <p:graphicFrame>
        <p:nvGraphicFramePr>
          <p:cNvPr id="47" name="Table 46">
            <a:extLst>
              <a:ext uri="{FF2B5EF4-FFF2-40B4-BE49-F238E27FC236}">
                <a16:creationId xmlns="" xmlns:a16="http://schemas.microsoft.com/office/drawing/2014/main" id="{1C1314C7-97B3-4F72-9DF5-898AE0AC4C2B}"/>
              </a:ext>
            </a:extLst>
          </p:cNvPr>
          <p:cNvGraphicFramePr>
            <a:graphicFrameLocks noGrp="1"/>
          </p:cNvGraphicFramePr>
          <p:nvPr>
            <p:extLst>
              <p:ext uri="{D42A27DB-BD31-4B8C-83A1-F6EECF244321}">
                <p14:modId xmlns:p14="http://schemas.microsoft.com/office/powerpoint/2010/main" val="395801720"/>
              </p:ext>
            </p:extLst>
          </p:nvPr>
        </p:nvGraphicFramePr>
        <p:xfrm>
          <a:off x="28177144" y="16598524"/>
          <a:ext cx="5189988" cy="7987577"/>
        </p:xfrm>
        <a:graphic>
          <a:graphicData uri="http://schemas.openxmlformats.org/drawingml/2006/table">
            <a:tbl>
              <a:tblPr firstRow="1" bandRow="1">
                <a:tableStyleId>{5C22544A-7EE6-4342-B048-85BDC9FD1C3A}</a:tableStyleId>
              </a:tblPr>
              <a:tblGrid>
                <a:gridCol w="2594994">
                  <a:extLst>
                    <a:ext uri="{9D8B030D-6E8A-4147-A177-3AD203B41FA5}">
                      <a16:colId xmlns="" xmlns:a16="http://schemas.microsoft.com/office/drawing/2014/main" val="1340494137"/>
                    </a:ext>
                  </a:extLst>
                </a:gridCol>
                <a:gridCol w="2594994">
                  <a:extLst>
                    <a:ext uri="{9D8B030D-6E8A-4147-A177-3AD203B41FA5}">
                      <a16:colId xmlns="" xmlns:a16="http://schemas.microsoft.com/office/drawing/2014/main" val="3735193196"/>
                    </a:ext>
                  </a:extLst>
                </a:gridCol>
              </a:tblGrid>
              <a:tr h="1016000">
                <a:tc>
                  <a:txBody>
                    <a:bodyPr/>
                    <a:lstStyle/>
                    <a:p>
                      <a:r>
                        <a:rPr lang="en-US" sz="3000" dirty="0">
                          <a:latin typeface="Arial Narrow" panose="020B0606020202030204" pitchFamily="34" charset="0"/>
                        </a:rPr>
                        <a:t>Category of Readability</a:t>
                      </a:r>
                    </a:p>
                  </a:txBody>
                  <a:tcPr marL="87086" marR="87086" marT="43543" marB="43543"/>
                </a:tc>
                <a:tc>
                  <a:txBody>
                    <a:bodyPr/>
                    <a:lstStyle/>
                    <a:p>
                      <a:r>
                        <a:rPr lang="en-US" sz="3000" dirty="0">
                          <a:latin typeface="Arial Narrow" panose="020B0606020202030204" pitchFamily="34" charset="0"/>
                        </a:rPr>
                        <a:t>Score out of 1</a:t>
                      </a:r>
                    </a:p>
                  </a:txBody>
                  <a:tcPr marL="87086" marR="87086" marT="43543" marB="43543"/>
                </a:tc>
                <a:extLst>
                  <a:ext uri="{0D108BD9-81ED-4DB2-BD59-A6C34878D82A}">
                    <a16:rowId xmlns="" xmlns:a16="http://schemas.microsoft.com/office/drawing/2014/main" val="2456058954"/>
                  </a:ext>
                </a:extLst>
              </a:tr>
              <a:tr h="964101">
                <a:tc>
                  <a:txBody>
                    <a:bodyPr/>
                    <a:lstStyle/>
                    <a:p>
                      <a:r>
                        <a:rPr lang="en-US" sz="2300" b="1" dirty="0">
                          <a:latin typeface="Arial Narrow" panose="020B0606020202030204" pitchFamily="34" charset="0"/>
                        </a:rPr>
                        <a:t>Content</a:t>
                      </a:r>
                    </a:p>
                  </a:txBody>
                  <a:tcPr marL="87086" marR="87086" marT="43543" marB="43543"/>
                </a:tc>
                <a:tc>
                  <a:txBody>
                    <a:bodyPr/>
                    <a:lstStyle/>
                    <a:p>
                      <a:r>
                        <a:rPr lang="en-US" sz="2300" b="1" dirty="0">
                          <a:latin typeface="Arial Narrow" panose="020B0606020202030204" pitchFamily="34" charset="0"/>
                        </a:rPr>
                        <a:t>0.83</a:t>
                      </a:r>
                    </a:p>
                  </a:txBody>
                  <a:tcPr marL="87086" marR="87086" marT="43543" marB="43543"/>
                </a:tc>
                <a:extLst>
                  <a:ext uri="{0D108BD9-81ED-4DB2-BD59-A6C34878D82A}">
                    <a16:rowId xmlns="" xmlns:a16="http://schemas.microsoft.com/office/drawing/2014/main" val="2549760469"/>
                  </a:ext>
                </a:extLst>
              </a:tr>
              <a:tr h="964101">
                <a:tc>
                  <a:txBody>
                    <a:bodyPr/>
                    <a:lstStyle/>
                    <a:p>
                      <a:r>
                        <a:rPr lang="en-US" sz="2300" b="1" dirty="0">
                          <a:latin typeface="Arial Narrow" panose="020B0606020202030204" pitchFamily="34" charset="0"/>
                        </a:rPr>
                        <a:t>Literacy Demand</a:t>
                      </a:r>
                    </a:p>
                  </a:txBody>
                  <a:tcPr marL="87086" marR="87086" marT="43543" marB="43543"/>
                </a:tc>
                <a:tc>
                  <a:txBody>
                    <a:bodyPr/>
                    <a:lstStyle/>
                    <a:p>
                      <a:r>
                        <a:rPr lang="en-US" sz="2300" b="1" dirty="0">
                          <a:latin typeface="Arial Narrow" panose="020B0606020202030204" pitchFamily="34" charset="0"/>
                        </a:rPr>
                        <a:t>0.90</a:t>
                      </a:r>
                    </a:p>
                  </a:txBody>
                  <a:tcPr marL="87086" marR="87086" marT="43543" marB="43543"/>
                </a:tc>
                <a:extLst>
                  <a:ext uri="{0D108BD9-81ED-4DB2-BD59-A6C34878D82A}">
                    <a16:rowId xmlns="" xmlns:a16="http://schemas.microsoft.com/office/drawing/2014/main" val="1720858633"/>
                  </a:ext>
                </a:extLst>
              </a:tr>
              <a:tr h="964101">
                <a:tc>
                  <a:txBody>
                    <a:bodyPr/>
                    <a:lstStyle/>
                    <a:p>
                      <a:r>
                        <a:rPr lang="en-US" sz="2300" b="1" dirty="0">
                          <a:latin typeface="Arial Narrow" panose="020B0606020202030204" pitchFamily="34" charset="0"/>
                        </a:rPr>
                        <a:t>Graphics</a:t>
                      </a:r>
                    </a:p>
                  </a:txBody>
                  <a:tcPr marL="87086" marR="87086" marT="43543" marB="43543"/>
                </a:tc>
                <a:tc>
                  <a:txBody>
                    <a:bodyPr/>
                    <a:lstStyle/>
                    <a:p>
                      <a:r>
                        <a:rPr lang="en-US" sz="2300" b="1" dirty="0">
                          <a:latin typeface="Arial Narrow" panose="020B0606020202030204" pitchFamily="34" charset="0"/>
                        </a:rPr>
                        <a:t>1.00</a:t>
                      </a:r>
                    </a:p>
                  </a:txBody>
                  <a:tcPr marL="87086" marR="87086" marT="43543" marB="43543"/>
                </a:tc>
                <a:extLst>
                  <a:ext uri="{0D108BD9-81ED-4DB2-BD59-A6C34878D82A}">
                    <a16:rowId xmlns="" xmlns:a16="http://schemas.microsoft.com/office/drawing/2014/main" val="139293078"/>
                  </a:ext>
                </a:extLst>
              </a:tr>
              <a:tr h="964101">
                <a:tc>
                  <a:txBody>
                    <a:bodyPr/>
                    <a:lstStyle/>
                    <a:p>
                      <a:r>
                        <a:rPr lang="en-US" sz="2300" b="1" dirty="0">
                          <a:latin typeface="Arial Narrow" panose="020B0606020202030204" pitchFamily="34" charset="0"/>
                        </a:rPr>
                        <a:t>Layout and type</a:t>
                      </a:r>
                    </a:p>
                  </a:txBody>
                  <a:tcPr marL="87086" marR="87086" marT="43543" marB="43543"/>
                </a:tc>
                <a:tc>
                  <a:txBody>
                    <a:bodyPr/>
                    <a:lstStyle/>
                    <a:p>
                      <a:r>
                        <a:rPr lang="en-US" sz="2300" b="1" dirty="0">
                          <a:latin typeface="Arial Narrow" panose="020B0606020202030204" pitchFamily="34" charset="0"/>
                        </a:rPr>
                        <a:t>0.83</a:t>
                      </a:r>
                    </a:p>
                  </a:txBody>
                  <a:tcPr marL="87086" marR="87086" marT="43543" marB="43543"/>
                </a:tc>
                <a:extLst>
                  <a:ext uri="{0D108BD9-81ED-4DB2-BD59-A6C34878D82A}">
                    <a16:rowId xmlns="" xmlns:a16="http://schemas.microsoft.com/office/drawing/2014/main" val="2048782038"/>
                  </a:ext>
                </a:extLst>
              </a:tr>
              <a:tr h="1194720">
                <a:tc>
                  <a:txBody>
                    <a:bodyPr/>
                    <a:lstStyle/>
                    <a:p>
                      <a:r>
                        <a:rPr lang="en-US" sz="2300" b="1" dirty="0">
                          <a:latin typeface="Arial Narrow" panose="020B0606020202030204" pitchFamily="34" charset="0"/>
                        </a:rPr>
                        <a:t>Learning stimulation and motivation</a:t>
                      </a:r>
                    </a:p>
                    <a:p>
                      <a:endParaRPr lang="en-US" sz="2300" b="1" dirty="0">
                        <a:latin typeface="Arial Narrow" panose="020B0606020202030204" pitchFamily="34" charset="0"/>
                      </a:endParaRPr>
                    </a:p>
                  </a:txBody>
                  <a:tcPr marL="87086" marR="87086" marT="43543" marB="43543"/>
                </a:tc>
                <a:tc>
                  <a:txBody>
                    <a:bodyPr/>
                    <a:lstStyle/>
                    <a:p>
                      <a:r>
                        <a:rPr lang="en-US" sz="2300" b="1" dirty="0">
                          <a:latin typeface="Arial Narrow" panose="020B0606020202030204" pitchFamily="34" charset="0"/>
                        </a:rPr>
                        <a:t>1.00</a:t>
                      </a:r>
                    </a:p>
                  </a:txBody>
                  <a:tcPr marL="87086" marR="87086" marT="43543" marB="43543"/>
                </a:tc>
                <a:extLst>
                  <a:ext uri="{0D108BD9-81ED-4DB2-BD59-A6C34878D82A}">
                    <a16:rowId xmlns="" xmlns:a16="http://schemas.microsoft.com/office/drawing/2014/main" val="2458304992"/>
                  </a:ext>
                </a:extLst>
              </a:tr>
              <a:tr h="956352">
                <a:tc>
                  <a:txBody>
                    <a:bodyPr/>
                    <a:lstStyle/>
                    <a:p>
                      <a:r>
                        <a:rPr lang="en-US" sz="2300" b="1" dirty="0">
                          <a:latin typeface="Arial Narrow" panose="020B0606020202030204" pitchFamily="34" charset="0"/>
                        </a:rPr>
                        <a:t>Cultural appropriateness </a:t>
                      </a:r>
                    </a:p>
                  </a:txBody>
                  <a:tcPr marL="87086" marR="87086" marT="43543" marB="43543"/>
                </a:tc>
                <a:tc>
                  <a:txBody>
                    <a:bodyPr/>
                    <a:lstStyle/>
                    <a:p>
                      <a:r>
                        <a:rPr lang="en-US" sz="2300" b="1" dirty="0">
                          <a:latin typeface="Arial Narrow" panose="020B0606020202030204" pitchFamily="34" charset="0"/>
                        </a:rPr>
                        <a:t>0.83</a:t>
                      </a:r>
                    </a:p>
                  </a:txBody>
                  <a:tcPr marL="87086" marR="87086" marT="43543" marB="43543"/>
                </a:tc>
                <a:extLst>
                  <a:ext uri="{0D108BD9-81ED-4DB2-BD59-A6C34878D82A}">
                    <a16:rowId xmlns="" xmlns:a16="http://schemas.microsoft.com/office/drawing/2014/main" val="3291268246"/>
                  </a:ext>
                </a:extLst>
              </a:tr>
              <a:tr h="964101">
                <a:tc>
                  <a:txBody>
                    <a:bodyPr/>
                    <a:lstStyle/>
                    <a:p>
                      <a:r>
                        <a:rPr lang="en-US" sz="2800" b="1" dirty="0">
                          <a:latin typeface="Arial Narrow" panose="020B0606020202030204" pitchFamily="34" charset="0"/>
                        </a:rPr>
                        <a:t>Total Readability Assessment</a:t>
                      </a:r>
                    </a:p>
                  </a:txBody>
                  <a:tcPr marL="87086" marR="87086" marT="43543" marB="43543"/>
                </a:tc>
                <a:tc>
                  <a:txBody>
                    <a:bodyPr/>
                    <a:lstStyle/>
                    <a:p>
                      <a:r>
                        <a:rPr lang="en-US" sz="2800" b="1" dirty="0">
                          <a:latin typeface="Arial Narrow" panose="020B0606020202030204" pitchFamily="34" charset="0"/>
                        </a:rPr>
                        <a:t>91%</a:t>
                      </a:r>
                    </a:p>
                  </a:txBody>
                  <a:tcPr marL="87086" marR="87086" marT="43543" marB="43543"/>
                </a:tc>
                <a:extLst>
                  <a:ext uri="{0D108BD9-81ED-4DB2-BD59-A6C34878D82A}">
                    <a16:rowId xmlns="" xmlns:a16="http://schemas.microsoft.com/office/drawing/2014/main" val="3188886879"/>
                  </a:ext>
                </a:extLst>
              </a:tr>
            </a:tbl>
          </a:graphicData>
        </a:graphic>
      </p:graphicFrame>
      <p:graphicFrame>
        <p:nvGraphicFramePr>
          <p:cNvPr id="50" name="Table 49">
            <a:extLst>
              <a:ext uri="{FF2B5EF4-FFF2-40B4-BE49-F238E27FC236}">
                <a16:creationId xmlns="" xmlns:a16="http://schemas.microsoft.com/office/drawing/2014/main" id="{8439956F-8024-41F2-B396-39667DD05890}"/>
              </a:ext>
            </a:extLst>
          </p:cNvPr>
          <p:cNvGraphicFramePr>
            <a:graphicFrameLocks noGrp="1"/>
          </p:cNvGraphicFramePr>
          <p:nvPr>
            <p:extLst>
              <p:ext uri="{D42A27DB-BD31-4B8C-83A1-F6EECF244321}">
                <p14:modId xmlns:p14="http://schemas.microsoft.com/office/powerpoint/2010/main" val="1185061083"/>
              </p:ext>
            </p:extLst>
          </p:nvPr>
        </p:nvGraphicFramePr>
        <p:xfrm>
          <a:off x="35005179" y="16598524"/>
          <a:ext cx="5598600" cy="7690880"/>
        </p:xfrm>
        <a:graphic>
          <a:graphicData uri="http://schemas.openxmlformats.org/drawingml/2006/table">
            <a:tbl>
              <a:tblPr firstRow="1" bandRow="1">
                <a:tableStyleId>{5C22544A-7EE6-4342-B048-85BDC9FD1C3A}</a:tableStyleId>
              </a:tblPr>
              <a:tblGrid>
                <a:gridCol w="1866200">
                  <a:extLst>
                    <a:ext uri="{9D8B030D-6E8A-4147-A177-3AD203B41FA5}">
                      <a16:colId xmlns="" xmlns:a16="http://schemas.microsoft.com/office/drawing/2014/main" val="3339485101"/>
                    </a:ext>
                  </a:extLst>
                </a:gridCol>
                <a:gridCol w="1866200">
                  <a:extLst>
                    <a:ext uri="{9D8B030D-6E8A-4147-A177-3AD203B41FA5}">
                      <a16:colId xmlns="" xmlns:a16="http://schemas.microsoft.com/office/drawing/2014/main" val="3739897806"/>
                    </a:ext>
                  </a:extLst>
                </a:gridCol>
                <a:gridCol w="1866200">
                  <a:extLst>
                    <a:ext uri="{9D8B030D-6E8A-4147-A177-3AD203B41FA5}">
                      <a16:colId xmlns="" xmlns:a16="http://schemas.microsoft.com/office/drawing/2014/main" val="3425564033"/>
                    </a:ext>
                  </a:extLst>
                </a:gridCol>
              </a:tblGrid>
              <a:tr h="1538176">
                <a:tc>
                  <a:txBody>
                    <a:bodyPr/>
                    <a:lstStyle/>
                    <a:p>
                      <a:r>
                        <a:rPr lang="en-US" sz="3000" dirty="0">
                          <a:latin typeface="Arial Narrow" panose="020B0606020202030204" pitchFamily="34" charset="0"/>
                        </a:rPr>
                        <a:t>Measure of Reading Level</a:t>
                      </a:r>
                    </a:p>
                  </a:txBody>
                  <a:tcPr marL="87086" marR="87086" marT="43543" marB="43543"/>
                </a:tc>
                <a:tc>
                  <a:txBody>
                    <a:bodyPr/>
                    <a:lstStyle/>
                    <a:p>
                      <a:r>
                        <a:rPr lang="en-US" sz="3000" dirty="0">
                          <a:latin typeface="Arial Narrow" panose="020B0606020202030204" pitchFamily="34" charset="0"/>
                        </a:rPr>
                        <a:t>Average</a:t>
                      </a:r>
                      <a:r>
                        <a:rPr lang="en-US" sz="3400" dirty="0">
                          <a:latin typeface="Arial Narrow" panose="020B0606020202030204" pitchFamily="34" charset="0"/>
                        </a:rPr>
                        <a:t> </a:t>
                      </a:r>
                    </a:p>
                  </a:txBody>
                  <a:tcPr marL="87086" marR="87086" marT="43543" marB="43543"/>
                </a:tc>
                <a:tc>
                  <a:txBody>
                    <a:bodyPr/>
                    <a:lstStyle/>
                    <a:p>
                      <a:r>
                        <a:rPr lang="en-US" sz="3400" dirty="0">
                          <a:latin typeface="Arial Narrow" panose="020B0606020202030204" pitchFamily="34" charset="0"/>
                        </a:rPr>
                        <a:t>Standard Deviation</a:t>
                      </a:r>
                    </a:p>
                  </a:txBody>
                  <a:tcPr marL="87086" marR="87086" marT="43543" marB="43543"/>
                </a:tc>
                <a:extLst>
                  <a:ext uri="{0D108BD9-81ED-4DB2-BD59-A6C34878D82A}">
                    <a16:rowId xmlns="" xmlns:a16="http://schemas.microsoft.com/office/drawing/2014/main" val="3522001345"/>
                  </a:ext>
                </a:extLst>
              </a:tr>
              <a:tr h="1538176">
                <a:tc>
                  <a:txBody>
                    <a:bodyPr/>
                    <a:lstStyle/>
                    <a:p>
                      <a:r>
                        <a:rPr lang="en-US" sz="2300" b="1" dirty="0">
                          <a:latin typeface="Arial Narrow" panose="020B0606020202030204" pitchFamily="34" charset="0"/>
                        </a:rPr>
                        <a:t>Average number words in a sentence</a:t>
                      </a:r>
                    </a:p>
                  </a:txBody>
                  <a:tcPr marL="87086" marR="87086" marT="43543" marB="43543"/>
                </a:tc>
                <a:tc>
                  <a:txBody>
                    <a:bodyPr/>
                    <a:lstStyle/>
                    <a:p>
                      <a:r>
                        <a:rPr lang="en-US" sz="2300" b="1" dirty="0">
                          <a:latin typeface="Arial Narrow" panose="020B0606020202030204" pitchFamily="34" charset="0"/>
                        </a:rPr>
                        <a:t>17.26</a:t>
                      </a:r>
                    </a:p>
                  </a:txBody>
                  <a:tcPr marL="87086" marR="87086" marT="43543" marB="43543"/>
                </a:tc>
                <a:tc>
                  <a:txBody>
                    <a:bodyPr/>
                    <a:lstStyle/>
                    <a:p>
                      <a:r>
                        <a:rPr lang="en-US" sz="2300" b="1" dirty="0" smtClean="0">
                          <a:latin typeface="Arial Narrow" panose="020B0606020202030204" pitchFamily="34" charset="0"/>
                        </a:rPr>
                        <a:t>NA</a:t>
                      </a:r>
                      <a:endParaRPr lang="en-US" sz="2300" b="1" dirty="0">
                        <a:latin typeface="Arial Narrow" panose="020B0606020202030204" pitchFamily="34" charset="0"/>
                      </a:endParaRPr>
                    </a:p>
                  </a:txBody>
                  <a:tcPr marL="87086" marR="87086" marT="43543" marB="43543"/>
                </a:tc>
                <a:extLst>
                  <a:ext uri="{0D108BD9-81ED-4DB2-BD59-A6C34878D82A}">
                    <a16:rowId xmlns="" xmlns:a16="http://schemas.microsoft.com/office/drawing/2014/main" val="4058978274"/>
                  </a:ext>
                </a:extLst>
              </a:tr>
              <a:tr h="1538176">
                <a:tc>
                  <a:txBody>
                    <a:bodyPr/>
                    <a:lstStyle/>
                    <a:p>
                      <a:r>
                        <a:rPr lang="en-US" sz="2300" b="1" dirty="0">
                          <a:latin typeface="Arial Narrow" panose="020B0606020202030204" pitchFamily="34" charset="0"/>
                        </a:rPr>
                        <a:t>Flesch-Kincaid Test</a:t>
                      </a:r>
                    </a:p>
                  </a:txBody>
                  <a:tcPr marL="87086" marR="87086" marT="43543" marB="43543"/>
                </a:tc>
                <a:tc>
                  <a:txBody>
                    <a:bodyPr/>
                    <a:lstStyle/>
                    <a:p>
                      <a:r>
                        <a:rPr lang="en-US" sz="2300" b="1" dirty="0">
                          <a:latin typeface="Arial Narrow" panose="020B0606020202030204" pitchFamily="34" charset="0"/>
                        </a:rPr>
                        <a:t>6.7</a:t>
                      </a:r>
                    </a:p>
                  </a:txBody>
                  <a:tcPr marL="87086" marR="87086" marT="43543" marB="43543"/>
                </a:tc>
                <a:tc>
                  <a:txBody>
                    <a:bodyPr/>
                    <a:lstStyle/>
                    <a:p>
                      <a:r>
                        <a:rPr lang="en-US" sz="2300" b="1" dirty="0">
                          <a:latin typeface="Arial Narrow" panose="020B0606020202030204" pitchFamily="34" charset="0"/>
                        </a:rPr>
                        <a:t>1.51</a:t>
                      </a:r>
                    </a:p>
                  </a:txBody>
                  <a:tcPr marL="87086" marR="87086" marT="43543" marB="43543"/>
                </a:tc>
                <a:extLst>
                  <a:ext uri="{0D108BD9-81ED-4DB2-BD59-A6C34878D82A}">
                    <a16:rowId xmlns="" xmlns:a16="http://schemas.microsoft.com/office/drawing/2014/main" val="2662470330"/>
                  </a:ext>
                </a:extLst>
              </a:tr>
              <a:tr h="1538176">
                <a:tc>
                  <a:txBody>
                    <a:bodyPr/>
                    <a:lstStyle/>
                    <a:p>
                      <a:r>
                        <a:rPr lang="en-US" sz="2300" b="1" dirty="0">
                          <a:latin typeface="Arial Narrow" panose="020B0606020202030204" pitchFamily="34" charset="0"/>
                        </a:rPr>
                        <a:t>Fry Reading Level</a:t>
                      </a:r>
                    </a:p>
                  </a:txBody>
                  <a:tcPr marL="87086" marR="87086" marT="43543" marB="43543"/>
                </a:tc>
                <a:tc>
                  <a:txBody>
                    <a:bodyPr/>
                    <a:lstStyle/>
                    <a:p>
                      <a:r>
                        <a:rPr lang="en-US" sz="2300" b="1" dirty="0">
                          <a:latin typeface="Arial Narrow" panose="020B0606020202030204" pitchFamily="34" charset="0"/>
                        </a:rPr>
                        <a:t>6.7</a:t>
                      </a:r>
                    </a:p>
                  </a:txBody>
                  <a:tcPr marL="87086" marR="87086" marT="43543" marB="43543"/>
                </a:tc>
                <a:tc>
                  <a:txBody>
                    <a:bodyPr/>
                    <a:lstStyle/>
                    <a:p>
                      <a:r>
                        <a:rPr lang="en-US" sz="2300" b="1" dirty="0">
                          <a:latin typeface="Arial Narrow" panose="020B0606020202030204" pitchFamily="34" charset="0"/>
                        </a:rPr>
                        <a:t>1.56</a:t>
                      </a:r>
                    </a:p>
                  </a:txBody>
                  <a:tcPr marL="87086" marR="87086" marT="43543" marB="43543"/>
                </a:tc>
                <a:extLst>
                  <a:ext uri="{0D108BD9-81ED-4DB2-BD59-A6C34878D82A}">
                    <a16:rowId xmlns="" xmlns:a16="http://schemas.microsoft.com/office/drawing/2014/main" val="1220404701"/>
                  </a:ext>
                </a:extLst>
              </a:tr>
              <a:tr h="1538176">
                <a:tc>
                  <a:txBody>
                    <a:bodyPr/>
                    <a:lstStyle/>
                    <a:p>
                      <a:r>
                        <a:rPr lang="en-US" sz="2300" b="1" dirty="0">
                          <a:latin typeface="Arial Narrow" panose="020B0606020202030204" pitchFamily="34" charset="0"/>
                        </a:rPr>
                        <a:t>SMOG Reading Level</a:t>
                      </a:r>
                    </a:p>
                  </a:txBody>
                  <a:tcPr marL="87086" marR="87086" marT="43543" marB="43543"/>
                </a:tc>
                <a:tc>
                  <a:txBody>
                    <a:bodyPr/>
                    <a:lstStyle/>
                    <a:p>
                      <a:r>
                        <a:rPr lang="en-US" sz="2300" b="1" dirty="0">
                          <a:latin typeface="Arial Narrow" panose="020B0606020202030204" pitchFamily="34" charset="0"/>
                        </a:rPr>
                        <a:t>5.6</a:t>
                      </a:r>
                    </a:p>
                  </a:txBody>
                  <a:tcPr marL="87086" marR="87086" marT="43543" marB="43543"/>
                </a:tc>
                <a:tc>
                  <a:txBody>
                    <a:bodyPr/>
                    <a:lstStyle/>
                    <a:p>
                      <a:r>
                        <a:rPr lang="en-US" sz="2300" b="1" dirty="0">
                          <a:latin typeface="Arial Narrow" panose="020B0606020202030204" pitchFamily="34" charset="0"/>
                        </a:rPr>
                        <a:t>1.16</a:t>
                      </a:r>
                    </a:p>
                  </a:txBody>
                  <a:tcPr marL="87086" marR="87086" marT="43543" marB="43543"/>
                </a:tc>
                <a:extLst>
                  <a:ext uri="{0D108BD9-81ED-4DB2-BD59-A6C34878D82A}">
                    <a16:rowId xmlns="" xmlns:a16="http://schemas.microsoft.com/office/drawing/2014/main" val="2062182788"/>
                  </a:ext>
                </a:extLst>
              </a:tr>
            </a:tbl>
          </a:graphicData>
        </a:graphic>
      </p:graphicFrame>
      <p:sp>
        <p:nvSpPr>
          <p:cNvPr id="51" name="TextBox 50">
            <a:extLst>
              <a:ext uri="{FF2B5EF4-FFF2-40B4-BE49-F238E27FC236}">
                <a16:creationId xmlns="" xmlns:a16="http://schemas.microsoft.com/office/drawing/2014/main" id="{7795E241-8107-4439-A2DD-04724A52EB7F}"/>
              </a:ext>
            </a:extLst>
          </p:cNvPr>
          <p:cNvSpPr txBox="1"/>
          <p:nvPr/>
        </p:nvSpPr>
        <p:spPr>
          <a:xfrm>
            <a:off x="14045033" y="11582820"/>
            <a:ext cx="10603776" cy="620042"/>
          </a:xfrm>
          <a:prstGeom prst="rect">
            <a:avLst/>
          </a:prstGeom>
          <a:noFill/>
        </p:spPr>
        <p:txBody>
          <a:bodyPr wrap="square" rtlCol="0">
            <a:spAutoFit/>
          </a:bodyPr>
          <a:lstStyle/>
          <a:p>
            <a:r>
              <a:rPr lang="en-US" sz="3429" b="1" u="sng" dirty="0">
                <a:latin typeface="Arial Narrow" panose="020B0606020202030204" pitchFamily="34" charset="0"/>
              </a:rPr>
              <a:t>What is the Content of the Curriculum? </a:t>
            </a:r>
          </a:p>
        </p:txBody>
      </p:sp>
      <p:graphicFrame>
        <p:nvGraphicFramePr>
          <p:cNvPr id="53" name="Table 52">
            <a:extLst>
              <a:ext uri="{FF2B5EF4-FFF2-40B4-BE49-F238E27FC236}">
                <a16:creationId xmlns="" xmlns:a16="http://schemas.microsoft.com/office/drawing/2014/main" id="{8DB1D785-2D75-4DBB-B9A1-1B82BECB399E}"/>
              </a:ext>
            </a:extLst>
          </p:cNvPr>
          <p:cNvGraphicFramePr>
            <a:graphicFrameLocks noGrp="1"/>
          </p:cNvGraphicFramePr>
          <p:nvPr>
            <p:extLst>
              <p:ext uri="{D42A27DB-BD31-4B8C-83A1-F6EECF244321}">
                <p14:modId xmlns:p14="http://schemas.microsoft.com/office/powerpoint/2010/main" val="3684032032"/>
              </p:ext>
            </p:extLst>
          </p:nvPr>
        </p:nvGraphicFramePr>
        <p:xfrm>
          <a:off x="13895672" y="20823074"/>
          <a:ext cx="13134755" cy="9033822"/>
        </p:xfrm>
        <a:graphic>
          <a:graphicData uri="http://schemas.openxmlformats.org/drawingml/2006/table">
            <a:tbl>
              <a:tblPr firstRow="1" bandRow="1">
                <a:tableStyleId>{5C22544A-7EE6-4342-B048-85BDC9FD1C3A}</a:tableStyleId>
              </a:tblPr>
              <a:tblGrid>
                <a:gridCol w="2626951">
                  <a:extLst>
                    <a:ext uri="{9D8B030D-6E8A-4147-A177-3AD203B41FA5}">
                      <a16:colId xmlns="" xmlns:a16="http://schemas.microsoft.com/office/drawing/2014/main" val="1850859431"/>
                    </a:ext>
                  </a:extLst>
                </a:gridCol>
                <a:gridCol w="2626951">
                  <a:extLst>
                    <a:ext uri="{9D8B030D-6E8A-4147-A177-3AD203B41FA5}">
                      <a16:colId xmlns="" xmlns:a16="http://schemas.microsoft.com/office/drawing/2014/main" val="3859310457"/>
                    </a:ext>
                  </a:extLst>
                </a:gridCol>
                <a:gridCol w="2626951">
                  <a:extLst>
                    <a:ext uri="{9D8B030D-6E8A-4147-A177-3AD203B41FA5}">
                      <a16:colId xmlns="" xmlns:a16="http://schemas.microsoft.com/office/drawing/2014/main" val="937489152"/>
                    </a:ext>
                  </a:extLst>
                </a:gridCol>
                <a:gridCol w="2626951">
                  <a:extLst>
                    <a:ext uri="{9D8B030D-6E8A-4147-A177-3AD203B41FA5}">
                      <a16:colId xmlns="" xmlns:a16="http://schemas.microsoft.com/office/drawing/2014/main" val="1138205115"/>
                    </a:ext>
                  </a:extLst>
                </a:gridCol>
                <a:gridCol w="2626951">
                  <a:extLst>
                    <a:ext uri="{9D8B030D-6E8A-4147-A177-3AD203B41FA5}">
                      <a16:colId xmlns="" xmlns:a16="http://schemas.microsoft.com/office/drawing/2014/main" val="3415567617"/>
                    </a:ext>
                  </a:extLst>
                </a:gridCol>
              </a:tblGrid>
              <a:tr h="2235408">
                <a:tc>
                  <a:txBody>
                    <a:bodyPr/>
                    <a:lstStyle/>
                    <a:p>
                      <a:endParaRPr lang="en-US" sz="3000" dirty="0">
                        <a:latin typeface="Arial Narrow" panose="020B0606020202030204" pitchFamily="34" charset="0"/>
                      </a:endParaRPr>
                    </a:p>
                  </a:txBody>
                  <a:tcPr marL="87086" marR="87086" marT="43543" marB="43543"/>
                </a:tc>
                <a:tc>
                  <a:txBody>
                    <a:bodyPr/>
                    <a:lstStyle/>
                    <a:p>
                      <a:r>
                        <a:rPr lang="en-US" sz="3000" dirty="0">
                          <a:latin typeface="Arial Narrow" panose="020B0606020202030204" pitchFamily="34" charset="0"/>
                        </a:rPr>
                        <a:t>Visual-Textual-Gestural Characteristics of Each Page</a:t>
                      </a:r>
                    </a:p>
                  </a:txBody>
                  <a:tcPr marL="87086" marR="87086" marT="43543" marB="43543"/>
                </a:tc>
                <a:tc>
                  <a:txBody>
                    <a:bodyPr/>
                    <a:lstStyle/>
                    <a:p>
                      <a:r>
                        <a:rPr lang="en-US" sz="3000" dirty="0">
                          <a:latin typeface="Arial Narrow" panose="020B0606020202030204" pitchFamily="34" charset="0"/>
                        </a:rPr>
                        <a:t>Chapter 4 Content Frequency</a:t>
                      </a:r>
                    </a:p>
                  </a:txBody>
                  <a:tcPr marL="87086" marR="87086" marT="43543" marB="43543"/>
                </a:tc>
                <a:tc>
                  <a:txBody>
                    <a:bodyPr/>
                    <a:lstStyle/>
                    <a:p>
                      <a:r>
                        <a:rPr lang="en-US" sz="3000" dirty="0">
                          <a:latin typeface="Arial Narrow" panose="020B0606020202030204" pitchFamily="34" charset="0"/>
                        </a:rPr>
                        <a:t>Chapter 14 Content Frequency</a:t>
                      </a:r>
                    </a:p>
                  </a:txBody>
                  <a:tcPr marL="87086" marR="87086" marT="43543" marB="43543"/>
                </a:tc>
                <a:tc>
                  <a:txBody>
                    <a:bodyPr/>
                    <a:lstStyle/>
                    <a:p>
                      <a:r>
                        <a:rPr lang="en-US" sz="3000" dirty="0">
                          <a:latin typeface="Arial Narrow" panose="020B0606020202030204" pitchFamily="34" charset="0"/>
                        </a:rPr>
                        <a:t>Chapter 15 Content Frequency</a:t>
                      </a:r>
                    </a:p>
                  </a:txBody>
                  <a:tcPr marL="87086" marR="87086" marT="43543" marB="43543"/>
                </a:tc>
                <a:extLst>
                  <a:ext uri="{0D108BD9-81ED-4DB2-BD59-A6C34878D82A}">
                    <a16:rowId xmlns="" xmlns:a16="http://schemas.microsoft.com/office/drawing/2014/main" val="3316332588"/>
                  </a:ext>
                </a:extLst>
              </a:tr>
              <a:tr h="530868">
                <a:tc rowSpan="4">
                  <a:txBody>
                    <a:bodyPr/>
                    <a:lstStyle/>
                    <a:p>
                      <a:pPr algn="ctr"/>
                      <a:r>
                        <a:rPr lang="en-US" sz="2300" b="1" dirty="0">
                          <a:latin typeface="Arial Narrow" panose="020B0606020202030204" pitchFamily="34" charset="0"/>
                        </a:rPr>
                        <a:t>People</a:t>
                      </a:r>
                    </a:p>
                  </a:txBody>
                  <a:tcPr marL="87086" marR="87086" marT="43543" marB="43543" anchor="ctr"/>
                </a:tc>
                <a:tc>
                  <a:txBody>
                    <a:bodyPr/>
                    <a:lstStyle/>
                    <a:p>
                      <a:r>
                        <a:rPr lang="en-US" sz="2300" b="1" dirty="0">
                          <a:latin typeface="Arial Narrow" panose="020B0606020202030204" pitchFamily="34" charset="0"/>
                        </a:rPr>
                        <a:t>Boy</a:t>
                      </a:r>
                    </a:p>
                  </a:txBody>
                  <a:tcPr marL="87086" marR="87086" marT="43543" marB="43543"/>
                </a:tc>
                <a:tc>
                  <a:txBody>
                    <a:bodyPr/>
                    <a:lstStyle/>
                    <a:p>
                      <a:r>
                        <a:rPr lang="en-US" sz="2300" b="1" dirty="0">
                          <a:latin typeface="Arial Narrow" panose="020B0606020202030204" pitchFamily="34" charset="0"/>
                        </a:rPr>
                        <a:t>5.5</a:t>
                      </a:r>
                    </a:p>
                  </a:txBody>
                  <a:tcPr marL="87086" marR="87086" marT="43543" marB="43543"/>
                </a:tc>
                <a:tc>
                  <a:txBody>
                    <a:bodyPr/>
                    <a:lstStyle/>
                    <a:p>
                      <a:r>
                        <a:rPr lang="en-US" sz="2300" b="1" dirty="0">
                          <a:latin typeface="Arial Narrow" panose="020B0606020202030204" pitchFamily="34" charset="0"/>
                        </a:rPr>
                        <a:t>9</a:t>
                      </a:r>
                    </a:p>
                  </a:txBody>
                  <a:tcPr marL="87086" marR="87086" marT="43543" marB="43543"/>
                </a:tc>
                <a:tc>
                  <a:txBody>
                    <a:bodyPr/>
                    <a:lstStyle/>
                    <a:p>
                      <a:r>
                        <a:rPr lang="en-US" sz="2300" b="1" dirty="0">
                          <a:latin typeface="Arial Narrow" panose="020B0606020202030204" pitchFamily="34" charset="0"/>
                        </a:rPr>
                        <a:t>0</a:t>
                      </a:r>
                    </a:p>
                  </a:txBody>
                  <a:tcPr marL="87086" marR="87086" marT="43543" marB="43543"/>
                </a:tc>
                <a:extLst>
                  <a:ext uri="{0D108BD9-81ED-4DB2-BD59-A6C34878D82A}">
                    <a16:rowId xmlns="" xmlns:a16="http://schemas.microsoft.com/office/drawing/2014/main" val="2258626292"/>
                  </a:ext>
                </a:extLst>
              </a:tr>
              <a:tr h="530868">
                <a:tc vMerge="1">
                  <a:txBody>
                    <a:bodyPr/>
                    <a:lstStyle/>
                    <a:p>
                      <a:endParaRPr lang="en-US" sz="2400" b="1" dirty="0">
                        <a:latin typeface="Arial Narrow" panose="020B0606020202030204" pitchFamily="34" charset="0"/>
                      </a:endParaRPr>
                    </a:p>
                  </a:txBody>
                  <a:tcPr/>
                </a:tc>
                <a:tc>
                  <a:txBody>
                    <a:bodyPr/>
                    <a:lstStyle/>
                    <a:p>
                      <a:r>
                        <a:rPr lang="en-US" sz="2300" b="1" dirty="0">
                          <a:latin typeface="Arial Narrow" panose="020B0606020202030204" pitchFamily="34" charset="0"/>
                        </a:rPr>
                        <a:t>Girl</a:t>
                      </a:r>
                    </a:p>
                  </a:txBody>
                  <a:tcPr marL="87086" marR="87086" marT="43543" marB="43543"/>
                </a:tc>
                <a:tc>
                  <a:txBody>
                    <a:bodyPr/>
                    <a:lstStyle/>
                    <a:p>
                      <a:r>
                        <a:rPr lang="en-US" sz="2300" b="1" dirty="0">
                          <a:latin typeface="Arial Narrow" panose="020B0606020202030204" pitchFamily="34" charset="0"/>
                        </a:rPr>
                        <a:t>5</a:t>
                      </a:r>
                    </a:p>
                  </a:txBody>
                  <a:tcPr marL="87086" marR="87086" marT="43543" marB="43543"/>
                </a:tc>
                <a:tc>
                  <a:txBody>
                    <a:bodyPr/>
                    <a:lstStyle/>
                    <a:p>
                      <a:r>
                        <a:rPr lang="en-US" sz="2300" b="1" dirty="0">
                          <a:latin typeface="Arial Narrow" panose="020B0606020202030204" pitchFamily="34" charset="0"/>
                        </a:rPr>
                        <a:t>0.5</a:t>
                      </a:r>
                    </a:p>
                  </a:txBody>
                  <a:tcPr marL="87086" marR="87086" marT="43543" marB="43543"/>
                </a:tc>
                <a:tc>
                  <a:txBody>
                    <a:bodyPr/>
                    <a:lstStyle/>
                    <a:p>
                      <a:r>
                        <a:rPr lang="en-US" sz="2300" b="1" dirty="0">
                          <a:latin typeface="Arial Narrow" panose="020B0606020202030204" pitchFamily="34" charset="0"/>
                        </a:rPr>
                        <a:t>10</a:t>
                      </a:r>
                    </a:p>
                  </a:txBody>
                  <a:tcPr marL="87086" marR="87086" marT="43543" marB="43543"/>
                </a:tc>
                <a:extLst>
                  <a:ext uri="{0D108BD9-81ED-4DB2-BD59-A6C34878D82A}">
                    <a16:rowId xmlns="" xmlns:a16="http://schemas.microsoft.com/office/drawing/2014/main" val="2187316715"/>
                  </a:ext>
                </a:extLst>
              </a:tr>
              <a:tr h="530868">
                <a:tc vMerge="1">
                  <a:txBody>
                    <a:bodyPr/>
                    <a:lstStyle/>
                    <a:p>
                      <a:endParaRPr lang="en-US" sz="2400" b="1" dirty="0">
                        <a:latin typeface="Arial Narrow" panose="020B0606020202030204" pitchFamily="34" charset="0"/>
                      </a:endParaRPr>
                    </a:p>
                  </a:txBody>
                  <a:tcPr/>
                </a:tc>
                <a:tc>
                  <a:txBody>
                    <a:bodyPr/>
                    <a:lstStyle/>
                    <a:p>
                      <a:r>
                        <a:rPr lang="en-US" sz="2300" b="1" dirty="0">
                          <a:latin typeface="Arial Narrow" panose="020B0606020202030204" pitchFamily="34" charset="0"/>
                        </a:rPr>
                        <a:t>Peers</a:t>
                      </a:r>
                    </a:p>
                  </a:txBody>
                  <a:tcPr marL="87086" marR="87086" marT="43543" marB="43543"/>
                </a:tc>
                <a:tc>
                  <a:txBody>
                    <a:bodyPr/>
                    <a:lstStyle/>
                    <a:p>
                      <a:r>
                        <a:rPr lang="en-US" sz="2300" b="1" dirty="0">
                          <a:latin typeface="Arial Narrow" panose="020B0606020202030204" pitchFamily="34" charset="0"/>
                        </a:rPr>
                        <a:t>1</a:t>
                      </a:r>
                    </a:p>
                  </a:txBody>
                  <a:tcPr marL="87086" marR="87086" marT="43543" marB="43543"/>
                </a:tc>
                <a:tc>
                  <a:txBody>
                    <a:bodyPr/>
                    <a:lstStyle/>
                    <a:p>
                      <a:r>
                        <a:rPr lang="en-US" sz="2300" b="1" dirty="0">
                          <a:latin typeface="Arial Narrow" panose="020B0606020202030204" pitchFamily="34" charset="0"/>
                        </a:rPr>
                        <a:t>1</a:t>
                      </a:r>
                    </a:p>
                  </a:txBody>
                  <a:tcPr marL="87086" marR="87086" marT="43543" marB="43543"/>
                </a:tc>
                <a:tc>
                  <a:txBody>
                    <a:bodyPr/>
                    <a:lstStyle/>
                    <a:p>
                      <a:r>
                        <a:rPr lang="en-US" sz="2300" b="1" dirty="0">
                          <a:latin typeface="Arial Narrow" panose="020B0606020202030204" pitchFamily="34" charset="0"/>
                        </a:rPr>
                        <a:t>1</a:t>
                      </a:r>
                    </a:p>
                  </a:txBody>
                  <a:tcPr marL="87086" marR="87086" marT="43543" marB="43543"/>
                </a:tc>
                <a:extLst>
                  <a:ext uri="{0D108BD9-81ED-4DB2-BD59-A6C34878D82A}">
                    <a16:rowId xmlns="" xmlns:a16="http://schemas.microsoft.com/office/drawing/2014/main" val="4245202582"/>
                  </a:ext>
                </a:extLst>
              </a:tr>
              <a:tr h="791498">
                <a:tc vMerge="1">
                  <a:txBody>
                    <a:bodyPr/>
                    <a:lstStyle/>
                    <a:p>
                      <a:endParaRPr lang="en-US" sz="2400" b="1" dirty="0">
                        <a:latin typeface="Arial Narrow" panose="020B0606020202030204" pitchFamily="34" charset="0"/>
                      </a:endParaRPr>
                    </a:p>
                  </a:txBody>
                  <a:tcPr/>
                </a:tc>
                <a:tc>
                  <a:txBody>
                    <a:bodyPr/>
                    <a:lstStyle/>
                    <a:p>
                      <a:r>
                        <a:rPr lang="en-US" sz="2300" b="1" dirty="0">
                          <a:latin typeface="Arial Narrow" panose="020B0606020202030204" pitchFamily="34" charset="0"/>
                        </a:rPr>
                        <a:t>Parents </a:t>
                      </a:r>
                    </a:p>
                    <a:p>
                      <a:r>
                        <a:rPr lang="en-US" sz="2300" b="1" dirty="0">
                          <a:latin typeface="Arial Narrow" panose="020B0606020202030204" pitchFamily="34" charset="0"/>
                        </a:rPr>
                        <a:t>(Mom or Dad)</a:t>
                      </a:r>
                    </a:p>
                  </a:txBody>
                  <a:tcPr marL="87086" marR="87086" marT="43543" marB="43543"/>
                </a:tc>
                <a:tc>
                  <a:txBody>
                    <a:bodyPr/>
                    <a:lstStyle/>
                    <a:p>
                      <a:r>
                        <a:rPr lang="en-US" sz="2300" b="1" dirty="0">
                          <a:latin typeface="Arial Narrow" panose="020B0606020202030204" pitchFamily="34" charset="0"/>
                        </a:rPr>
                        <a:t>1</a:t>
                      </a:r>
                    </a:p>
                  </a:txBody>
                  <a:tcPr marL="87086" marR="87086" marT="43543" marB="43543"/>
                </a:tc>
                <a:tc>
                  <a:txBody>
                    <a:bodyPr/>
                    <a:lstStyle/>
                    <a:p>
                      <a:r>
                        <a:rPr lang="en-US" sz="2300" b="1" dirty="0">
                          <a:latin typeface="Arial Narrow" panose="020B0606020202030204" pitchFamily="34" charset="0"/>
                        </a:rPr>
                        <a:t>1</a:t>
                      </a:r>
                    </a:p>
                  </a:txBody>
                  <a:tcPr marL="87086" marR="87086" marT="43543" marB="43543"/>
                </a:tc>
                <a:tc>
                  <a:txBody>
                    <a:bodyPr/>
                    <a:lstStyle/>
                    <a:p>
                      <a:r>
                        <a:rPr lang="en-US" sz="2300" b="1" dirty="0">
                          <a:latin typeface="Arial Narrow" panose="020B0606020202030204" pitchFamily="34" charset="0"/>
                        </a:rPr>
                        <a:t>1</a:t>
                      </a:r>
                    </a:p>
                  </a:txBody>
                  <a:tcPr marL="87086" marR="87086" marT="43543" marB="43543"/>
                </a:tc>
                <a:extLst>
                  <a:ext uri="{0D108BD9-81ED-4DB2-BD59-A6C34878D82A}">
                    <a16:rowId xmlns="" xmlns:a16="http://schemas.microsoft.com/office/drawing/2014/main" val="1071932759"/>
                  </a:ext>
                </a:extLst>
              </a:tr>
              <a:tr h="530868">
                <a:tc>
                  <a:txBody>
                    <a:bodyPr/>
                    <a:lstStyle/>
                    <a:p>
                      <a:endParaRPr lang="en-US" sz="2300" b="1" dirty="0">
                        <a:latin typeface="Arial Narrow" panose="020B0606020202030204" pitchFamily="34" charset="0"/>
                      </a:endParaRPr>
                    </a:p>
                  </a:txBody>
                  <a:tcPr marL="87086" marR="87086" marT="43543" marB="43543"/>
                </a:tc>
                <a:tc>
                  <a:txBody>
                    <a:bodyPr/>
                    <a:lstStyle/>
                    <a:p>
                      <a:r>
                        <a:rPr lang="en-US" sz="2300" b="1" dirty="0">
                          <a:latin typeface="Arial Narrow" panose="020B0606020202030204" pitchFamily="34" charset="0"/>
                        </a:rPr>
                        <a:t>Dental Provider</a:t>
                      </a:r>
                    </a:p>
                  </a:txBody>
                  <a:tcPr marL="87086" marR="87086" marT="43543" marB="43543"/>
                </a:tc>
                <a:tc>
                  <a:txBody>
                    <a:bodyPr/>
                    <a:lstStyle/>
                    <a:p>
                      <a:r>
                        <a:rPr lang="en-US" sz="2300" b="1" dirty="0">
                          <a:latin typeface="Arial Narrow" panose="020B0606020202030204" pitchFamily="34" charset="0"/>
                        </a:rPr>
                        <a:t>0.5</a:t>
                      </a:r>
                    </a:p>
                  </a:txBody>
                  <a:tcPr marL="87086" marR="87086" marT="43543" marB="43543"/>
                </a:tc>
                <a:tc>
                  <a:txBody>
                    <a:bodyPr/>
                    <a:lstStyle/>
                    <a:p>
                      <a:r>
                        <a:rPr lang="en-US" sz="2300" b="1" dirty="0">
                          <a:latin typeface="Arial Narrow" panose="020B0606020202030204" pitchFamily="34" charset="0"/>
                        </a:rPr>
                        <a:t>2.5</a:t>
                      </a:r>
                    </a:p>
                  </a:txBody>
                  <a:tcPr marL="87086" marR="87086" marT="43543" marB="43543"/>
                </a:tc>
                <a:tc>
                  <a:txBody>
                    <a:bodyPr/>
                    <a:lstStyle/>
                    <a:p>
                      <a:r>
                        <a:rPr lang="en-US" sz="2300" b="1" dirty="0">
                          <a:latin typeface="Arial Narrow" panose="020B0606020202030204" pitchFamily="34" charset="0"/>
                        </a:rPr>
                        <a:t>3.5</a:t>
                      </a:r>
                    </a:p>
                  </a:txBody>
                  <a:tcPr marL="87086" marR="87086" marT="43543" marB="43543"/>
                </a:tc>
                <a:extLst>
                  <a:ext uri="{0D108BD9-81ED-4DB2-BD59-A6C34878D82A}">
                    <a16:rowId xmlns="" xmlns:a16="http://schemas.microsoft.com/office/drawing/2014/main" val="2608536973"/>
                  </a:ext>
                </a:extLst>
              </a:tr>
              <a:tr h="530868">
                <a:tc rowSpan="4">
                  <a:txBody>
                    <a:bodyPr/>
                    <a:lstStyle/>
                    <a:p>
                      <a:pPr algn="ctr"/>
                      <a:r>
                        <a:rPr lang="en-US" sz="2300" b="1" dirty="0">
                          <a:latin typeface="Arial Narrow" panose="020B0606020202030204" pitchFamily="34" charset="0"/>
                        </a:rPr>
                        <a:t>Objects</a:t>
                      </a:r>
                    </a:p>
                  </a:txBody>
                  <a:tcPr marL="87086" marR="87086" marT="43543" marB="43543" anchor="ctr"/>
                </a:tc>
                <a:tc>
                  <a:txBody>
                    <a:bodyPr/>
                    <a:lstStyle/>
                    <a:p>
                      <a:r>
                        <a:rPr lang="en-US" sz="2300" b="1" dirty="0">
                          <a:latin typeface="Arial Narrow" panose="020B0606020202030204" pitchFamily="34" charset="0"/>
                        </a:rPr>
                        <a:t>Teeth</a:t>
                      </a:r>
                    </a:p>
                  </a:txBody>
                  <a:tcPr marL="87086" marR="87086" marT="43543" marB="43543"/>
                </a:tc>
                <a:tc>
                  <a:txBody>
                    <a:bodyPr/>
                    <a:lstStyle/>
                    <a:p>
                      <a:r>
                        <a:rPr lang="en-US" sz="2300" b="1" dirty="0">
                          <a:latin typeface="Arial Narrow" panose="020B0606020202030204" pitchFamily="34" charset="0"/>
                        </a:rPr>
                        <a:t>2</a:t>
                      </a:r>
                    </a:p>
                  </a:txBody>
                  <a:tcPr marL="87086" marR="87086" marT="43543" marB="43543"/>
                </a:tc>
                <a:tc>
                  <a:txBody>
                    <a:bodyPr/>
                    <a:lstStyle/>
                    <a:p>
                      <a:r>
                        <a:rPr lang="en-US" sz="2300" b="1" dirty="0">
                          <a:latin typeface="Arial Narrow" panose="020B0606020202030204" pitchFamily="34" charset="0"/>
                        </a:rPr>
                        <a:t>5</a:t>
                      </a:r>
                    </a:p>
                  </a:txBody>
                  <a:tcPr marL="87086" marR="87086" marT="43543" marB="43543"/>
                </a:tc>
                <a:tc>
                  <a:txBody>
                    <a:bodyPr/>
                    <a:lstStyle/>
                    <a:p>
                      <a:r>
                        <a:rPr lang="en-US" sz="2300" b="1" dirty="0">
                          <a:latin typeface="Arial Narrow" panose="020B0606020202030204" pitchFamily="34" charset="0"/>
                        </a:rPr>
                        <a:t>5</a:t>
                      </a:r>
                    </a:p>
                  </a:txBody>
                  <a:tcPr marL="87086" marR="87086" marT="43543" marB="43543"/>
                </a:tc>
                <a:extLst>
                  <a:ext uri="{0D108BD9-81ED-4DB2-BD59-A6C34878D82A}">
                    <a16:rowId xmlns="" xmlns:a16="http://schemas.microsoft.com/office/drawing/2014/main" val="3893910936"/>
                  </a:ext>
                </a:extLst>
              </a:tr>
              <a:tr h="530868">
                <a:tc vMerge="1">
                  <a:txBody>
                    <a:bodyPr/>
                    <a:lstStyle/>
                    <a:p>
                      <a:endParaRPr lang="en-US" sz="2400" b="1" dirty="0">
                        <a:latin typeface="Arial Narrow" panose="020B0606020202030204" pitchFamily="34" charset="0"/>
                      </a:endParaRPr>
                    </a:p>
                  </a:txBody>
                  <a:tcPr/>
                </a:tc>
                <a:tc>
                  <a:txBody>
                    <a:bodyPr/>
                    <a:lstStyle/>
                    <a:p>
                      <a:r>
                        <a:rPr lang="en-US" sz="2300" b="1" dirty="0">
                          <a:latin typeface="Arial Narrow" panose="020B0606020202030204" pitchFamily="34" charset="0"/>
                        </a:rPr>
                        <a:t>Toothbrush</a:t>
                      </a:r>
                    </a:p>
                  </a:txBody>
                  <a:tcPr marL="87086" marR="87086" marT="43543" marB="43543"/>
                </a:tc>
                <a:tc>
                  <a:txBody>
                    <a:bodyPr/>
                    <a:lstStyle/>
                    <a:p>
                      <a:r>
                        <a:rPr lang="en-US" sz="2300" b="1" dirty="0">
                          <a:latin typeface="Arial Narrow" panose="020B0606020202030204" pitchFamily="34" charset="0"/>
                        </a:rPr>
                        <a:t>1</a:t>
                      </a:r>
                    </a:p>
                  </a:txBody>
                  <a:tcPr marL="87086" marR="87086" marT="43543" marB="43543"/>
                </a:tc>
                <a:tc>
                  <a:txBody>
                    <a:bodyPr/>
                    <a:lstStyle/>
                    <a:p>
                      <a:r>
                        <a:rPr lang="en-US" sz="2300" b="1" dirty="0">
                          <a:latin typeface="Arial Narrow" panose="020B0606020202030204" pitchFamily="34" charset="0"/>
                        </a:rPr>
                        <a:t>2.5</a:t>
                      </a:r>
                    </a:p>
                  </a:txBody>
                  <a:tcPr marL="87086" marR="87086" marT="43543" marB="43543"/>
                </a:tc>
                <a:tc>
                  <a:txBody>
                    <a:bodyPr/>
                    <a:lstStyle/>
                    <a:p>
                      <a:r>
                        <a:rPr lang="en-US" sz="2300" b="1" dirty="0">
                          <a:latin typeface="Arial Narrow" panose="020B0606020202030204" pitchFamily="34" charset="0"/>
                        </a:rPr>
                        <a:t>2.5</a:t>
                      </a:r>
                    </a:p>
                  </a:txBody>
                  <a:tcPr marL="87086" marR="87086" marT="43543" marB="43543"/>
                </a:tc>
                <a:extLst>
                  <a:ext uri="{0D108BD9-81ED-4DB2-BD59-A6C34878D82A}">
                    <a16:rowId xmlns="" xmlns:a16="http://schemas.microsoft.com/office/drawing/2014/main" val="3323315871"/>
                  </a:ext>
                </a:extLst>
              </a:tr>
              <a:tr h="530868">
                <a:tc vMerge="1">
                  <a:txBody>
                    <a:bodyPr/>
                    <a:lstStyle/>
                    <a:p>
                      <a:endParaRPr lang="en-US" sz="2400" b="1" dirty="0">
                        <a:latin typeface="Arial Narrow" panose="020B0606020202030204" pitchFamily="34" charset="0"/>
                      </a:endParaRPr>
                    </a:p>
                  </a:txBody>
                  <a:tcPr/>
                </a:tc>
                <a:tc>
                  <a:txBody>
                    <a:bodyPr/>
                    <a:lstStyle/>
                    <a:p>
                      <a:r>
                        <a:rPr lang="en-US" sz="2300" b="1" dirty="0">
                          <a:latin typeface="Arial Narrow" panose="020B0606020202030204" pitchFamily="34" charset="0"/>
                        </a:rPr>
                        <a:t>Rinse Cup</a:t>
                      </a:r>
                    </a:p>
                  </a:txBody>
                  <a:tcPr marL="87086" marR="87086" marT="43543" marB="43543"/>
                </a:tc>
                <a:tc>
                  <a:txBody>
                    <a:bodyPr/>
                    <a:lstStyle/>
                    <a:p>
                      <a:r>
                        <a:rPr lang="en-US" sz="2300" b="1" dirty="0">
                          <a:latin typeface="Arial Narrow" panose="020B0606020202030204" pitchFamily="34" charset="0"/>
                        </a:rPr>
                        <a:t>5</a:t>
                      </a:r>
                    </a:p>
                  </a:txBody>
                  <a:tcPr marL="87086" marR="87086" marT="43543" marB="43543"/>
                </a:tc>
                <a:tc>
                  <a:txBody>
                    <a:bodyPr/>
                    <a:lstStyle/>
                    <a:p>
                      <a:r>
                        <a:rPr lang="en-US" sz="2300" b="1" dirty="0">
                          <a:latin typeface="Arial Narrow" panose="020B0606020202030204" pitchFamily="34" charset="0"/>
                        </a:rPr>
                        <a:t>0</a:t>
                      </a:r>
                    </a:p>
                  </a:txBody>
                  <a:tcPr marL="87086" marR="87086" marT="43543" marB="43543"/>
                </a:tc>
                <a:tc>
                  <a:txBody>
                    <a:bodyPr/>
                    <a:lstStyle/>
                    <a:p>
                      <a:r>
                        <a:rPr lang="en-US" sz="2300" b="1" dirty="0">
                          <a:latin typeface="Arial Narrow" panose="020B0606020202030204" pitchFamily="34" charset="0"/>
                        </a:rPr>
                        <a:t>0</a:t>
                      </a:r>
                    </a:p>
                  </a:txBody>
                  <a:tcPr marL="87086" marR="87086" marT="43543" marB="43543"/>
                </a:tc>
                <a:extLst>
                  <a:ext uri="{0D108BD9-81ED-4DB2-BD59-A6C34878D82A}">
                    <a16:rowId xmlns="" xmlns:a16="http://schemas.microsoft.com/office/drawing/2014/main" val="533576031"/>
                  </a:ext>
                </a:extLst>
              </a:tr>
              <a:tr h="530868">
                <a:tc vMerge="1">
                  <a:txBody>
                    <a:bodyPr/>
                    <a:lstStyle/>
                    <a:p>
                      <a:endParaRPr lang="en-US" sz="2400" b="1" dirty="0">
                        <a:latin typeface="Arial Narrow" panose="020B0606020202030204" pitchFamily="34" charset="0"/>
                      </a:endParaRPr>
                    </a:p>
                  </a:txBody>
                  <a:tcPr/>
                </a:tc>
                <a:tc>
                  <a:txBody>
                    <a:bodyPr/>
                    <a:lstStyle/>
                    <a:p>
                      <a:r>
                        <a:rPr lang="en-US" sz="2300" b="1" dirty="0">
                          <a:latin typeface="Arial Narrow" panose="020B0606020202030204" pitchFamily="34" charset="0"/>
                        </a:rPr>
                        <a:t>Mouthwash</a:t>
                      </a:r>
                    </a:p>
                  </a:txBody>
                  <a:tcPr marL="87086" marR="87086" marT="43543" marB="43543"/>
                </a:tc>
                <a:tc>
                  <a:txBody>
                    <a:bodyPr/>
                    <a:lstStyle/>
                    <a:p>
                      <a:r>
                        <a:rPr lang="en-US" sz="2300" b="1" dirty="0">
                          <a:latin typeface="Arial Narrow" panose="020B0606020202030204" pitchFamily="34" charset="0"/>
                        </a:rPr>
                        <a:t>1</a:t>
                      </a:r>
                    </a:p>
                  </a:txBody>
                  <a:tcPr marL="87086" marR="87086" marT="43543" marB="43543"/>
                </a:tc>
                <a:tc>
                  <a:txBody>
                    <a:bodyPr/>
                    <a:lstStyle/>
                    <a:p>
                      <a:r>
                        <a:rPr lang="en-US" sz="2300" b="1" dirty="0">
                          <a:latin typeface="Arial Narrow" panose="020B0606020202030204" pitchFamily="34" charset="0"/>
                        </a:rPr>
                        <a:t>0</a:t>
                      </a:r>
                    </a:p>
                  </a:txBody>
                  <a:tcPr marL="87086" marR="87086" marT="43543" marB="43543"/>
                </a:tc>
                <a:tc>
                  <a:txBody>
                    <a:bodyPr/>
                    <a:lstStyle/>
                    <a:p>
                      <a:r>
                        <a:rPr lang="en-US" sz="2300" b="1" dirty="0">
                          <a:latin typeface="Arial Narrow" panose="020B0606020202030204" pitchFamily="34" charset="0"/>
                        </a:rPr>
                        <a:t>0</a:t>
                      </a:r>
                    </a:p>
                  </a:txBody>
                  <a:tcPr marL="87086" marR="87086" marT="43543" marB="43543"/>
                </a:tc>
                <a:extLst>
                  <a:ext uri="{0D108BD9-81ED-4DB2-BD59-A6C34878D82A}">
                    <a16:rowId xmlns="" xmlns:a16="http://schemas.microsoft.com/office/drawing/2014/main" val="771157726"/>
                  </a:ext>
                </a:extLst>
              </a:tr>
              <a:tr h="530868">
                <a:tc rowSpan="3">
                  <a:txBody>
                    <a:bodyPr/>
                    <a:lstStyle/>
                    <a:p>
                      <a:pPr algn="ctr"/>
                      <a:r>
                        <a:rPr lang="en-US" sz="2300" b="1" dirty="0">
                          <a:latin typeface="Arial Narrow" panose="020B0606020202030204" pitchFamily="34" charset="0"/>
                        </a:rPr>
                        <a:t>Actions</a:t>
                      </a:r>
                    </a:p>
                  </a:txBody>
                  <a:tcPr marL="87086" marR="87086" marT="43543" marB="43543" anchor="ctr"/>
                </a:tc>
                <a:tc>
                  <a:txBody>
                    <a:bodyPr/>
                    <a:lstStyle/>
                    <a:p>
                      <a:r>
                        <a:rPr lang="en-US" sz="2300" b="1" dirty="0">
                          <a:latin typeface="Arial Narrow" panose="020B0606020202030204" pitchFamily="34" charset="0"/>
                        </a:rPr>
                        <a:t>Rinsing</a:t>
                      </a:r>
                    </a:p>
                  </a:txBody>
                  <a:tcPr marL="87086" marR="87086" marT="43543" marB="43543"/>
                </a:tc>
                <a:tc>
                  <a:txBody>
                    <a:bodyPr/>
                    <a:lstStyle/>
                    <a:p>
                      <a:r>
                        <a:rPr lang="en-US" sz="2300" b="1" dirty="0">
                          <a:latin typeface="Arial Narrow" panose="020B0606020202030204" pitchFamily="34" charset="0"/>
                        </a:rPr>
                        <a:t>7</a:t>
                      </a:r>
                    </a:p>
                  </a:txBody>
                  <a:tcPr marL="87086" marR="87086" marT="43543" marB="43543"/>
                </a:tc>
                <a:tc>
                  <a:txBody>
                    <a:bodyPr/>
                    <a:lstStyle/>
                    <a:p>
                      <a:r>
                        <a:rPr lang="en-US" sz="2300" b="1" dirty="0">
                          <a:latin typeface="Arial Narrow" panose="020B0606020202030204" pitchFamily="34" charset="0"/>
                        </a:rPr>
                        <a:t>0</a:t>
                      </a:r>
                    </a:p>
                  </a:txBody>
                  <a:tcPr marL="87086" marR="87086" marT="43543" marB="43543"/>
                </a:tc>
                <a:tc>
                  <a:txBody>
                    <a:bodyPr/>
                    <a:lstStyle/>
                    <a:p>
                      <a:r>
                        <a:rPr lang="en-US" sz="2300" b="1" dirty="0">
                          <a:latin typeface="Arial Narrow" panose="020B0606020202030204" pitchFamily="34" charset="0"/>
                        </a:rPr>
                        <a:t>0</a:t>
                      </a:r>
                    </a:p>
                  </a:txBody>
                  <a:tcPr marL="87086" marR="87086" marT="43543" marB="43543"/>
                </a:tc>
                <a:extLst>
                  <a:ext uri="{0D108BD9-81ED-4DB2-BD59-A6C34878D82A}">
                    <a16:rowId xmlns="" xmlns:a16="http://schemas.microsoft.com/office/drawing/2014/main" val="993796409"/>
                  </a:ext>
                </a:extLst>
              </a:tr>
              <a:tr h="791498">
                <a:tc vMerge="1">
                  <a:txBody>
                    <a:bodyPr/>
                    <a:lstStyle/>
                    <a:p>
                      <a:endParaRPr lang="en-US" sz="2400" b="1" dirty="0">
                        <a:latin typeface="Arial Narrow" panose="020B0606020202030204" pitchFamily="34" charset="0"/>
                      </a:endParaRPr>
                    </a:p>
                  </a:txBody>
                  <a:tcPr/>
                </a:tc>
                <a:tc>
                  <a:txBody>
                    <a:bodyPr/>
                    <a:lstStyle/>
                    <a:p>
                      <a:r>
                        <a:rPr lang="en-US" sz="2300" b="1" dirty="0">
                          <a:latin typeface="Arial Narrow" panose="020B0606020202030204" pitchFamily="34" charset="0"/>
                        </a:rPr>
                        <a:t>Interacting with child in clinical care</a:t>
                      </a:r>
                    </a:p>
                  </a:txBody>
                  <a:tcPr marL="87086" marR="87086" marT="43543" marB="43543"/>
                </a:tc>
                <a:tc>
                  <a:txBody>
                    <a:bodyPr/>
                    <a:lstStyle/>
                    <a:p>
                      <a:r>
                        <a:rPr lang="en-US" sz="2300" b="1" dirty="0">
                          <a:latin typeface="Arial Narrow" panose="020B0606020202030204" pitchFamily="34" charset="0"/>
                        </a:rPr>
                        <a:t>0.5</a:t>
                      </a:r>
                    </a:p>
                  </a:txBody>
                  <a:tcPr marL="87086" marR="87086" marT="43543" marB="43543"/>
                </a:tc>
                <a:tc>
                  <a:txBody>
                    <a:bodyPr/>
                    <a:lstStyle/>
                    <a:p>
                      <a:r>
                        <a:rPr lang="en-US" sz="2300" b="1" dirty="0">
                          <a:latin typeface="Arial Narrow" panose="020B0606020202030204" pitchFamily="34" charset="0"/>
                        </a:rPr>
                        <a:t>6</a:t>
                      </a:r>
                    </a:p>
                  </a:txBody>
                  <a:tcPr marL="87086" marR="87086" marT="43543" marB="43543"/>
                </a:tc>
                <a:tc>
                  <a:txBody>
                    <a:bodyPr/>
                    <a:lstStyle/>
                    <a:p>
                      <a:r>
                        <a:rPr lang="en-US" sz="2300" b="1" dirty="0">
                          <a:latin typeface="Arial Narrow" panose="020B0606020202030204" pitchFamily="34" charset="0"/>
                        </a:rPr>
                        <a:t>9</a:t>
                      </a:r>
                    </a:p>
                  </a:txBody>
                  <a:tcPr marL="87086" marR="87086" marT="43543" marB="43543"/>
                </a:tc>
                <a:extLst>
                  <a:ext uri="{0D108BD9-81ED-4DB2-BD59-A6C34878D82A}">
                    <a16:rowId xmlns="" xmlns:a16="http://schemas.microsoft.com/office/drawing/2014/main" val="1574419868"/>
                  </a:ext>
                </a:extLst>
              </a:tr>
              <a:tr h="435429">
                <a:tc vMerge="1">
                  <a:txBody>
                    <a:bodyPr/>
                    <a:lstStyle/>
                    <a:p>
                      <a:endParaRPr lang="en-US" sz="2400" b="1" dirty="0">
                        <a:latin typeface="Arial Narrow" panose="020B0606020202030204" pitchFamily="34" charset="0"/>
                      </a:endParaRPr>
                    </a:p>
                  </a:txBody>
                  <a:tcPr/>
                </a:tc>
                <a:tc>
                  <a:txBody>
                    <a:bodyPr/>
                    <a:lstStyle/>
                    <a:p>
                      <a:r>
                        <a:rPr lang="en-US" sz="2300" b="1" dirty="0">
                          <a:latin typeface="Arial Narrow" panose="020B0606020202030204" pitchFamily="34" charset="0"/>
                        </a:rPr>
                        <a:t>Goal Setting</a:t>
                      </a:r>
                    </a:p>
                  </a:txBody>
                  <a:tcPr marL="87086" marR="87086" marT="43543" marB="43543"/>
                </a:tc>
                <a:tc>
                  <a:txBody>
                    <a:bodyPr/>
                    <a:lstStyle/>
                    <a:p>
                      <a:r>
                        <a:rPr lang="en-US" sz="2300" b="1" dirty="0">
                          <a:latin typeface="Arial Narrow" panose="020B0606020202030204" pitchFamily="34" charset="0"/>
                        </a:rPr>
                        <a:t>10</a:t>
                      </a:r>
                    </a:p>
                  </a:txBody>
                  <a:tcPr marL="87086" marR="87086" marT="43543" marB="43543"/>
                </a:tc>
                <a:tc>
                  <a:txBody>
                    <a:bodyPr/>
                    <a:lstStyle/>
                    <a:p>
                      <a:r>
                        <a:rPr lang="en-US" sz="2300" b="1" dirty="0">
                          <a:latin typeface="Arial Narrow" panose="020B0606020202030204" pitchFamily="34" charset="0"/>
                        </a:rPr>
                        <a:t>10</a:t>
                      </a:r>
                    </a:p>
                  </a:txBody>
                  <a:tcPr marL="87086" marR="87086" marT="43543" marB="43543"/>
                </a:tc>
                <a:tc>
                  <a:txBody>
                    <a:bodyPr/>
                    <a:lstStyle/>
                    <a:p>
                      <a:r>
                        <a:rPr lang="en-US" sz="2300" b="1" dirty="0">
                          <a:solidFill>
                            <a:schemeClr val="tx1"/>
                          </a:solidFill>
                          <a:latin typeface="Arial Narrow" panose="020B0606020202030204" pitchFamily="34" charset="0"/>
                        </a:rPr>
                        <a:t>10</a:t>
                      </a:r>
                    </a:p>
                  </a:txBody>
                  <a:tcPr marL="87086" marR="87086" marT="43543" marB="43543"/>
                </a:tc>
                <a:extLst>
                  <a:ext uri="{0D108BD9-81ED-4DB2-BD59-A6C34878D82A}">
                    <a16:rowId xmlns="" xmlns:a16="http://schemas.microsoft.com/office/drawing/2014/main" val="2349116640"/>
                  </a:ext>
                </a:extLst>
              </a:tr>
            </a:tbl>
          </a:graphicData>
        </a:graphic>
      </p:graphicFrame>
      <p:sp>
        <p:nvSpPr>
          <p:cNvPr id="4" name="TextBox 3">
            <a:extLst>
              <a:ext uri="{FF2B5EF4-FFF2-40B4-BE49-F238E27FC236}">
                <a16:creationId xmlns="" xmlns:a16="http://schemas.microsoft.com/office/drawing/2014/main" id="{87C2C736-662B-4018-A025-A0ACD697E17A}"/>
              </a:ext>
            </a:extLst>
          </p:cNvPr>
          <p:cNvSpPr txBox="1"/>
          <p:nvPr/>
        </p:nvSpPr>
        <p:spPr>
          <a:xfrm>
            <a:off x="13834745" y="19149355"/>
            <a:ext cx="13062856" cy="1384995"/>
          </a:xfrm>
          <a:prstGeom prst="rect">
            <a:avLst/>
          </a:prstGeom>
          <a:noFill/>
        </p:spPr>
        <p:txBody>
          <a:bodyPr wrap="square" rtlCol="0">
            <a:spAutoFit/>
          </a:bodyPr>
          <a:lstStyle/>
          <a:p>
            <a:r>
              <a:rPr lang="en-US" sz="2800" b="1" dirty="0">
                <a:latin typeface="Arial Narrow" panose="020B0606020202030204" pitchFamily="34" charset="0"/>
              </a:rPr>
              <a:t>Visual-Textural-Gestural material is very important for helping children to learn through multi-modal and multi-sensory ways.  Each chapter of the eBook curriculum contains the following topics, e.g. people, objects, and actions.</a:t>
            </a:r>
          </a:p>
        </p:txBody>
      </p:sp>
      <p:sp>
        <p:nvSpPr>
          <p:cNvPr id="11" name="TextBox 10">
            <a:extLst>
              <a:ext uri="{FF2B5EF4-FFF2-40B4-BE49-F238E27FC236}">
                <a16:creationId xmlns="" xmlns:a16="http://schemas.microsoft.com/office/drawing/2014/main" id="{AF8EB990-27F9-4B3A-8F98-F8A205D02E5C}"/>
              </a:ext>
            </a:extLst>
          </p:cNvPr>
          <p:cNvSpPr txBox="1"/>
          <p:nvPr/>
        </p:nvSpPr>
        <p:spPr>
          <a:xfrm>
            <a:off x="13701486" y="30106274"/>
            <a:ext cx="13703726" cy="1968488"/>
          </a:xfrm>
          <a:prstGeom prst="rect">
            <a:avLst/>
          </a:prstGeom>
          <a:noFill/>
        </p:spPr>
        <p:txBody>
          <a:bodyPr wrap="square" rtlCol="0">
            <a:spAutoFit/>
          </a:bodyPr>
          <a:lstStyle/>
          <a:p>
            <a:r>
              <a:rPr lang="en-US" sz="3048" b="1" dirty="0">
                <a:latin typeface="Arial Narrow" panose="020B0606020202030204" pitchFamily="34" charset="0"/>
              </a:rPr>
              <a:t>The eBook design is theory aligned. The textual narrative is based on three types of </a:t>
            </a:r>
            <a:r>
              <a:rPr lang="en-US" sz="3048" b="1" u="sng" dirty="0">
                <a:latin typeface="Arial Narrow" panose="020B0606020202030204" pitchFamily="34" charset="0"/>
              </a:rPr>
              <a:t>salient beliefs </a:t>
            </a:r>
            <a:r>
              <a:rPr lang="en-US" sz="3048" b="1" dirty="0">
                <a:latin typeface="Arial Narrow" panose="020B0606020202030204" pitchFamily="34" charset="0"/>
              </a:rPr>
              <a:t>in the Theory of Reasoned Action.  Each chapter includes a self efficacy belief (n = 1), health outcome beliefs (n = 3), normative beliefs (n = 3), another self efficacy belief (n = 1), and interactive health literacy (n = 1).</a:t>
            </a:r>
            <a:endParaRPr lang="en-US" sz="1524" dirty="0"/>
          </a:p>
        </p:txBody>
      </p:sp>
      <p:sp>
        <p:nvSpPr>
          <p:cNvPr id="14" name="TextBox 13">
            <a:extLst>
              <a:ext uri="{FF2B5EF4-FFF2-40B4-BE49-F238E27FC236}">
                <a16:creationId xmlns="" xmlns:a16="http://schemas.microsoft.com/office/drawing/2014/main" id="{14E62B90-EFF6-4301-A717-76508D04BEC2}"/>
              </a:ext>
            </a:extLst>
          </p:cNvPr>
          <p:cNvSpPr txBox="1"/>
          <p:nvPr/>
        </p:nvSpPr>
        <p:spPr>
          <a:xfrm>
            <a:off x="14005988" y="12568792"/>
            <a:ext cx="12239668" cy="6576865"/>
          </a:xfrm>
          <a:prstGeom prst="rect">
            <a:avLst/>
          </a:prstGeom>
          <a:solidFill>
            <a:srgbClr val="FEFCE8"/>
          </a:solidFill>
        </p:spPr>
        <p:txBody>
          <a:bodyPr wrap="square" rtlCol="0">
            <a:spAutoFit/>
          </a:bodyPr>
          <a:lstStyle/>
          <a:p>
            <a:r>
              <a:rPr lang="en-US" sz="3400" b="1" u="sng" dirty="0">
                <a:latin typeface="Arial Narrow" panose="020B0606020202030204" pitchFamily="34" charset="0"/>
              </a:rPr>
              <a:t>Chapter 4: Setting Daily Goals to Rinse My Mouth</a:t>
            </a:r>
            <a:endParaRPr lang="en-US" sz="3400" dirty="0">
              <a:latin typeface="Arial Narrow" panose="020B0606020202030204" pitchFamily="34" charset="0"/>
            </a:endParaRPr>
          </a:p>
          <a:p>
            <a:r>
              <a:rPr lang="en-US" sz="3400" dirty="0">
                <a:latin typeface="Arial Narrow" panose="020B0606020202030204" pitchFamily="34" charset="0"/>
              </a:rPr>
              <a:t>Learn how to set daily goals to rinse your mouth with water after brushing your teeth. Other goals include brushing your tongue and using mouthwash for fresh breath.</a:t>
            </a:r>
          </a:p>
          <a:p>
            <a:r>
              <a:rPr lang="en-US" sz="3400" b="1" u="sng" dirty="0">
                <a:latin typeface="Arial Narrow" panose="020B0606020202030204" pitchFamily="34" charset="0"/>
              </a:rPr>
              <a:t>Chapter 14: Setting Goals for Going to the Dentist (Boys)</a:t>
            </a:r>
            <a:endParaRPr lang="en-US" sz="3400" dirty="0">
              <a:latin typeface="Arial Narrow" panose="020B0606020202030204" pitchFamily="34" charset="0"/>
            </a:endParaRPr>
          </a:p>
          <a:p>
            <a:r>
              <a:rPr lang="en-US" sz="3400" dirty="0">
                <a:latin typeface="Arial Narrow" panose="020B0606020202030204" pitchFamily="34" charset="0"/>
              </a:rPr>
              <a:t>Learn how to set a goal to go to the dentist for a six-month check up on your mouth, teeth, and gums. Other healthy goals include brushing daily for fresh breath and clean teeth.</a:t>
            </a:r>
          </a:p>
          <a:p>
            <a:r>
              <a:rPr lang="en-US" sz="3400" b="1" u="sng" dirty="0">
                <a:latin typeface="Arial Narrow" panose="020B0606020202030204" pitchFamily="34" charset="0"/>
              </a:rPr>
              <a:t>Chapter 15: Setting Goals for Going to the Dentist (Girls)</a:t>
            </a:r>
            <a:endParaRPr lang="en-US" sz="3400" dirty="0">
              <a:latin typeface="Arial Narrow" panose="020B0606020202030204" pitchFamily="34" charset="0"/>
            </a:endParaRPr>
          </a:p>
          <a:p>
            <a:r>
              <a:rPr lang="en-US" sz="3400" dirty="0">
                <a:latin typeface="Arial Narrow" panose="020B0606020202030204" pitchFamily="34" charset="0"/>
              </a:rPr>
              <a:t>Learn how to set a goal to go to the dentist for a six-month check up on your mouth, teeth, and gums. Other healthy goals include brushing daily for fresh breath and clean teeth.</a:t>
            </a:r>
          </a:p>
          <a:p>
            <a:endParaRPr lang="en-US" dirty="0"/>
          </a:p>
        </p:txBody>
      </p:sp>
      <p:grpSp>
        <p:nvGrpSpPr>
          <p:cNvPr id="45" name="Group 44">
            <a:extLst>
              <a:ext uri="{FF2B5EF4-FFF2-40B4-BE49-F238E27FC236}">
                <a16:creationId xmlns="" xmlns:a16="http://schemas.microsoft.com/office/drawing/2014/main" id="{4AC6FCF3-816E-4A2E-843D-8D916ED7E6DC}"/>
              </a:ext>
            </a:extLst>
          </p:cNvPr>
          <p:cNvGrpSpPr/>
          <p:nvPr/>
        </p:nvGrpSpPr>
        <p:grpSpPr>
          <a:xfrm>
            <a:off x="440513" y="16886067"/>
            <a:ext cx="9837293" cy="15564664"/>
            <a:chOff x="440513" y="16886067"/>
            <a:chExt cx="9837293" cy="15564664"/>
          </a:xfrm>
        </p:grpSpPr>
        <p:grpSp>
          <p:nvGrpSpPr>
            <p:cNvPr id="46" name="Group 45">
              <a:extLst>
                <a:ext uri="{FF2B5EF4-FFF2-40B4-BE49-F238E27FC236}">
                  <a16:creationId xmlns="" xmlns:a16="http://schemas.microsoft.com/office/drawing/2014/main" id="{5FF1D77E-C647-47D0-98C5-701140195AA2}"/>
                </a:ext>
              </a:extLst>
            </p:cNvPr>
            <p:cNvGrpSpPr/>
            <p:nvPr/>
          </p:nvGrpSpPr>
          <p:grpSpPr>
            <a:xfrm>
              <a:off x="440513" y="17238910"/>
              <a:ext cx="9579428" cy="15146298"/>
              <a:chOff x="13652" y="11870910"/>
              <a:chExt cx="11501664" cy="17193139"/>
            </a:xfrm>
          </p:grpSpPr>
          <p:pic>
            <p:nvPicPr>
              <p:cNvPr id="49" name="Picture 48">
                <a:extLst>
                  <a:ext uri="{FF2B5EF4-FFF2-40B4-BE49-F238E27FC236}">
                    <a16:creationId xmlns="" xmlns:a16="http://schemas.microsoft.com/office/drawing/2014/main" id="{19647921-FDE4-4C65-B6C7-D39971E89624}"/>
                  </a:ext>
                </a:extLst>
              </p:cNvPr>
              <p:cNvPicPr>
                <a:picLocks noChangeAspect="1"/>
              </p:cNvPicPr>
              <p:nvPr/>
            </p:nvPicPr>
            <p:blipFill>
              <a:blip r:embed="rId16"/>
              <a:stretch>
                <a:fillRect/>
              </a:stretch>
            </p:blipFill>
            <p:spPr>
              <a:xfrm>
                <a:off x="660080" y="18216050"/>
                <a:ext cx="10552088" cy="2034137"/>
              </a:xfrm>
              <a:prstGeom prst="rect">
                <a:avLst/>
              </a:prstGeom>
              <a:ln>
                <a:noFill/>
              </a:ln>
            </p:spPr>
          </p:pic>
          <p:pic>
            <p:nvPicPr>
              <p:cNvPr id="52" name="Picture 51">
                <a:extLst>
                  <a:ext uri="{FF2B5EF4-FFF2-40B4-BE49-F238E27FC236}">
                    <a16:creationId xmlns="" xmlns:a16="http://schemas.microsoft.com/office/drawing/2014/main" id="{997BBC5A-A6B8-4C53-A992-74F60D43D36A}"/>
                  </a:ext>
                </a:extLst>
              </p:cNvPr>
              <p:cNvPicPr>
                <a:picLocks noChangeAspect="1"/>
              </p:cNvPicPr>
              <p:nvPr/>
            </p:nvPicPr>
            <p:blipFill>
              <a:blip r:embed="rId17"/>
              <a:stretch>
                <a:fillRect/>
              </a:stretch>
            </p:blipFill>
            <p:spPr>
              <a:xfrm>
                <a:off x="1995532" y="20250187"/>
                <a:ext cx="7971057" cy="6657646"/>
              </a:xfrm>
              <a:prstGeom prst="rect">
                <a:avLst/>
              </a:prstGeom>
              <a:ln>
                <a:noFill/>
              </a:ln>
            </p:spPr>
          </p:pic>
          <p:pic>
            <p:nvPicPr>
              <p:cNvPr id="54" name="Picture 4">
                <a:extLst>
                  <a:ext uri="{FF2B5EF4-FFF2-40B4-BE49-F238E27FC236}">
                    <a16:creationId xmlns="" xmlns:a16="http://schemas.microsoft.com/office/drawing/2014/main" id="{D0782D8A-4602-4FE1-88A4-A8F9ECA1298B}"/>
                  </a:ext>
                </a:extLst>
              </p:cNvPr>
              <p:cNvPicPr>
                <a:picLocks noChangeAspect="1" noChangeArrowheads="1"/>
              </p:cNvPicPr>
              <p:nvPr/>
            </p:nvPicPr>
            <p:blipFill>
              <a:blip r:embed="rId18"/>
              <a:stretch>
                <a:fillRect/>
              </a:stretch>
            </p:blipFill>
            <p:spPr bwMode="auto">
              <a:xfrm>
                <a:off x="1995532" y="11870910"/>
                <a:ext cx="7782186" cy="649244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55" name="Picture 54">
                <a:extLst>
                  <a:ext uri="{FF2B5EF4-FFF2-40B4-BE49-F238E27FC236}">
                    <a16:creationId xmlns="" xmlns:a16="http://schemas.microsoft.com/office/drawing/2014/main" id="{D2189BD1-3D0A-4AF6-9612-A0FECC9D957E}"/>
                  </a:ext>
                </a:extLst>
              </p:cNvPr>
              <p:cNvPicPr>
                <a:picLocks noChangeAspect="1"/>
              </p:cNvPicPr>
              <p:nvPr/>
            </p:nvPicPr>
            <p:blipFill>
              <a:blip r:embed="rId19"/>
              <a:stretch>
                <a:fillRect/>
              </a:stretch>
            </p:blipFill>
            <p:spPr>
              <a:xfrm>
                <a:off x="13652" y="27029912"/>
                <a:ext cx="11501664" cy="2034137"/>
              </a:xfrm>
              <a:prstGeom prst="rect">
                <a:avLst/>
              </a:prstGeom>
              <a:ln>
                <a:noFill/>
              </a:ln>
            </p:spPr>
          </p:pic>
        </p:grpSp>
        <p:sp>
          <p:nvSpPr>
            <p:cNvPr id="48" name="Rectangle 47">
              <a:extLst>
                <a:ext uri="{FF2B5EF4-FFF2-40B4-BE49-F238E27FC236}">
                  <a16:creationId xmlns="" xmlns:a16="http://schemas.microsoft.com/office/drawing/2014/main" id="{D09EF177-02BF-4FF7-9A65-87312374766F}"/>
                </a:ext>
              </a:extLst>
            </p:cNvPr>
            <p:cNvSpPr/>
            <p:nvPr/>
          </p:nvSpPr>
          <p:spPr>
            <a:xfrm>
              <a:off x="449166" y="16886067"/>
              <a:ext cx="9828640" cy="1556466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28046</TotalTime>
  <Words>1098</Words>
  <Application>Microsoft Macintosh PowerPoint</Application>
  <PresentationFormat>Custom</PresentationFormat>
  <Paragraphs>166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 Narrow</vt:lpstr>
      <vt:lpstr>Calibri</vt:lpstr>
      <vt:lpstr>Courier New</vt:lpstr>
      <vt:lpstr>Times New Roman</vt:lpstr>
      <vt:lpstr>Arial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Witter&amp;Ubbes</dc:creator>
  <cp:lastModifiedBy>Microsoft Office User</cp:lastModifiedBy>
  <cp:revision>139</cp:revision>
  <cp:lastPrinted>2019-04-05T19:58:44Z</cp:lastPrinted>
  <dcterms:modified xsi:type="dcterms:W3CDTF">2019-04-05T20:00:26Z</dcterms:modified>
</cp:coreProperties>
</file>